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59" r:id="rId3"/>
    <p:sldId id="260" r:id="rId4"/>
    <p:sldId id="266" r:id="rId5"/>
    <p:sldId id="264" r:id="rId6"/>
    <p:sldId id="267" r:id="rId7"/>
    <p:sldId id="268" r:id="rId8"/>
    <p:sldId id="269" r:id="rId9"/>
    <p:sldId id="27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656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96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8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9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5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3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0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0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9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7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0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0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Zobrazení země z prostoru">
            <a:extLst>
              <a:ext uri="{FF2B5EF4-FFF2-40B4-BE49-F238E27FC236}">
                <a16:creationId xmlns:a16="http://schemas.microsoft.com/office/drawing/2014/main" id="{3B097C69-31F8-4EFA-0A0B-AA6AEDE0E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r="13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63B360-6796-F771-5695-B17809E04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Den země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C6FD7E-6FDD-779B-E0E9-6BB4EC17D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I. – II. třída</a:t>
            </a:r>
          </a:p>
        </p:txBody>
      </p:sp>
    </p:spTree>
    <p:extLst>
      <p:ext uri="{BB962C8B-B14F-4D97-AF65-F5344CB8AC3E}">
        <p14:creationId xmlns:p14="http://schemas.microsoft.com/office/powerpoint/2010/main" val="2622336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68" y="640080"/>
            <a:ext cx="10911865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FA6D1A-8252-32E1-2CC0-71C433687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5000"/>
              <a:t>Děkujeme za pozornost </a:t>
            </a:r>
          </a:p>
        </p:txBody>
      </p:sp>
    </p:spTree>
    <p:extLst>
      <p:ext uri="{BB962C8B-B14F-4D97-AF65-F5344CB8AC3E}">
        <p14:creationId xmlns:p14="http://schemas.microsoft.com/office/powerpoint/2010/main" val="369387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E1A5B7-54D4-3EA9-BC81-BA7752E2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Živá a neživá příroda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B5C76C-3927-7733-4DED-76E15199D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404040"/>
                </a:solidFill>
              </a:rPr>
              <a:t>Přírodu dělíme na 2 skupiny:</a:t>
            </a:r>
          </a:p>
          <a:p>
            <a:r>
              <a:rPr lang="cs-CZ">
                <a:solidFill>
                  <a:srgbClr val="404040"/>
                </a:solidFill>
              </a:rPr>
              <a:t>1) Na živou přírodu</a:t>
            </a:r>
          </a:p>
          <a:p>
            <a:r>
              <a:rPr lang="cs-CZ">
                <a:solidFill>
                  <a:srgbClr val="404040"/>
                </a:solidFill>
              </a:rPr>
              <a:t>2) Na neživou přírodu</a:t>
            </a:r>
          </a:p>
        </p:txBody>
      </p:sp>
    </p:spTree>
    <p:extLst>
      <p:ext uri="{BB962C8B-B14F-4D97-AF65-F5344CB8AC3E}">
        <p14:creationId xmlns:p14="http://schemas.microsoft.com/office/powerpoint/2010/main" val="297097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1B5357-C41B-6189-4AC4-B153B27E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živá příroda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1C3329-3969-EC5D-41E0-D17A6BDC3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404040"/>
                </a:solidFill>
              </a:rPr>
              <a:t>Živou přírodu tvoří živočichové, rostliny a houby.</a:t>
            </a:r>
          </a:p>
          <a:p>
            <a:pPr marL="0" indent="0">
              <a:buNone/>
            </a:pPr>
            <a:endParaRPr lang="cs-CZ" dirty="0">
              <a:solidFill>
                <a:srgbClr val="404040"/>
              </a:solidFill>
            </a:endParaRPr>
          </a:p>
        </p:txBody>
      </p:sp>
      <p:pic>
        <p:nvPicPr>
          <p:cNvPr id="5" name="obrázek 2" descr="Obsah obrázku text, snímek obrazovky, design, ilustrace">
            <a:extLst>
              <a:ext uri="{FF2B5EF4-FFF2-40B4-BE49-F238E27FC236}">
                <a16:creationId xmlns:a16="http://schemas.microsoft.com/office/drawing/2014/main" id="{2AABE820-795F-3DF6-8F91-18EC96691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t="10208" r="6668" b="8317"/>
          <a:stretch/>
        </p:blipFill>
        <p:spPr bwMode="auto">
          <a:xfrm>
            <a:off x="6627082" y="2018157"/>
            <a:ext cx="4045944" cy="28216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899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27B085-B56C-0F38-C37B-2E89C121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 err="1"/>
              <a:t>neŽivá</a:t>
            </a:r>
            <a:r>
              <a:rPr lang="cs-CZ" dirty="0"/>
              <a:t> příroda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A57526-5E42-4110-6996-CE832A802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404040"/>
                </a:solidFill>
              </a:rPr>
              <a:t>Neživou přírodu tvoří půda, horniny, minerály, voda, vzduch, teplo a světlo ze Slunce. </a:t>
            </a:r>
          </a:p>
          <a:p>
            <a:pPr marL="0" indent="0">
              <a:buNone/>
            </a:pPr>
            <a:r>
              <a:rPr lang="cs-CZ" dirty="0">
                <a:solidFill>
                  <a:srgbClr val="404040"/>
                </a:solidFill>
              </a:rPr>
              <a:t>Poskytuje podmínky pro život živé přírodě.</a:t>
            </a:r>
          </a:p>
          <a:p>
            <a:pPr marL="0" indent="0">
              <a:buNone/>
            </a:pPr>
            <a:r>
              <a:rPr lang="cs-CZ" dirty="0">
                <a:solidFill>
                  <a:srgbClr val="404040"/>
                </a:solidFill>
              </a:rPr>
              <a:t>Bez ní bychom nemohli žít.</a:t>
            </a:r>
          </a:p>
          <a:p>
            <a:endParaRPr lang="cs-CZ" dirty="0">
              <a:solidFill>
                <a:srgbClr val="404040"/>
              </a:solidFill>
            </a:endParaRPr>
          </a:p>
        </p:txBody>
      </p:sp>
      <p:pic>
        <p:nvPicPr>
          <p:cNvPr id="5" name="obrázek 1" descr="Obsah obrázku text, snímek obrazovky, design">
            <a:extLst>
              <a:ext uri="{FF2B5EF4-FFF2-40B4-BE49-F238E27FC236}">
                <a16:creationId xmlns:a16="http://schemas.microsoft.com/office/drawing/2014/main" id="{8DAF12D6-3E2D-193B-9612-0EF67D179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10397" r="5248" b="8695"/>
          <a:stretch/>
        </p:blipFill>
        <p:spPr bwMode="auto">
          <a:xfrm>
            <a:off x="6760724" y="2688959"/>
            <a:ext cx="4050500" cy="2805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826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42F1F7-6246-4C87-B941-6957B32BD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031739-2050-9E05-E607-3E19CE4E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553" y="5271230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/>
              <a:t>TVOŘENÍ Z PŘÍRODNIN ( LAND ART)</a:t>
            </a:r>
          </a:p>
        </p:txBody>
      </p:sp>
      <p:pic>
        <p:nvPicPr>
          <p:cNvPr id="11" name="Obrázek 10" descr="Obsah obrázku venku, oblečení, osoba, boty&#10;&#10;Popis byl vytvořen automaticky">
            <a:extLst>
              <a:ext uri="{FF2B5EF4-FFF2-40B4-BE49-F238E27FC236}">
                <a16:creationId xmlns:a16="http://schemas.microsoft.com/office/drawing/2014/main" id="{5F640EB0-0848-05C3-43C5-4D9605DC7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32" y="619341"/>
            <a:ext cx="2816830" cy="3755773"/>
          </a:xfrm>
          <a:prstGeom prst="rect">
            <a:avLst/>
          </a:prstGeom>
        </p:spPr>
      </p:pic>
      <p:pic>
        <p:nvPicPr>
          <p:cNvPr id="7" name="Obrázek 6" descr="Obsah obrázku venku, batole, oblečení, území&#10;&#10;Popis byl vytvořen automaticky">
            <a:extLst>
              <a:ext uri="{FF2B5EF4-FFF2-40B4-BE49-F238E27FC236}">
                <a16:creationId xmlns:a16="http://schemas.microsoft.com/office/drawing/2014/main" id="{959C3BCD-EF28-24AA-164C-83E0FAC49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726" y="619341"/>
            <a:ext cx="2840442" cy="3787257"/>
          </a:xfrm>
          <a:prstGeom prst="rect">
            <a:avLst/>
          </a:prstGeom>
        </p:spPr>
      </p:pic>
      <p:pic>
        <p:nvPicPr>
          <p:cNvPr id="5" name="Zástupný obsah 4" descr="Obsah obrázku oblečení, venku, osoba, rostlina&#10;&#10;Popis byl vytvořen automaticky">
            <a:extLst>
              <a:ext uri="{FF2B5EF4-FFF2-40B4-BE49-F238E27FC236}">
                <a16:creationId xmlns:a16="http://schemas.microsoft.com/office/drawing/2014/main" id="{79CC921C-0C52-C032-B340-4C7B4F019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36510" y="619341"/>
            <a:ext cx="2816829" cy="3755773"/>
          </a:xfrm>
          <a:prstGeom prst="rect">
            <a:avLst/>
          </a:prstGeom>
        </p:spPr>
      </p:pic>
      <p:pic>
        <p:nvPicPr>
          <p:cNvPr id="9" name="Obrázek 8" descr="Obsah obrázku oblečení, boty, venku, území&#10;&#10;Popis byl vytvořen automaticky">
            <a:extLst>
              <a:ext uri="{FF2B5EF4-FFF2-40B4-BE49-F238E27FC236}">
                <a16:creationId xmlns:a16="http://schemas.microsoft.com/office/drawing/2014/main" id="{E2B37E40-F890-A7C7-8B0A-80AE7AC53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5069" y="619341"/>
            <a:ext cx="2816830" cy="37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0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08BD7A-D68B-9C1B-DF19-4FC525DC6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74" y="259386"/>
            <a:ext cx="4882858" cy="917662"/>
          </a:xfrm>
        </p:spPr>
        <p:txBody>
          <a:bodyPr/>
          <a:lstStyle/>
          <a:p>
            <a:r>
              <a:rPr lang="cs-CZ" dirty="0"/>
              <a:t>LUCKA, EMA, JOHANKA</a:t>
            </a:r>
          </a:p>
        </p:txBody>
      </p:sp>
      <p:pic>
        <p:nvPicPr>
          <p:cNvPr id="8" name="Zástupný obsah 7" descr="Obsah obrázku oblečení, území, venku, osoba">
            <a:extLst>
              <a:ext uri="{FF2B5EF4-FFF2-40B4-BE49-F238E27FC236}">
                <a16:creationId xmlns:a16="http://schemas.microsoft.com/office/drawing/2014/main" id="{4C5D2FF1-DA59-1E23-2704-679D025A0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0516" y="1426060"/>
            <a:ext cx="4043510" cy="5391347"/>
          </a:xfrm>
        </p:spPr>
      </p:pic>
      <p:pic>
        <p:nvPicPr>
          <p:cNvPr id="10" name="Obrázek 9" descr="Obsah obrázku květina, území, rostlina, venku&#10;&#10;Popis byl vytvořen automaticky">
            <a:extLst>
              <a:ext uri="{FF2B5EF4-FFF2-40B4-BE49-F238E27FC236}">
                <a16:creationId xmlns:a16="http://schemas.microsoft.com/office/drawing/2014/main" id="{CB049B25-5176-2600-B573-EFC7BEB03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78004" y="931890"/>
            <a:ext cx="6736520" cy="50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FEDFA-6616-2EDE-E21A-82C59344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5" y="158437"/>
            <a:ext cx="5603132" cy="765692"/>
          </a:xfrm>
        </p:spPr>
        <p:txBody>
          <a:bodyPr/>
          <a:lstStyle/>
          <a:p>
            <a:r>
              <a:rPr lang="cs-CZ" dirty="0"/>
              <a:t>MÍLA, MARTIN, DOMINIK, MÍRA</a:t>
            </a:r>
          </a:p>
        </p:txBody>
      </p:sp>
      <p:pic>
        <p:nvPicPr>
          <p:cNvPr id="6" name="Zástupný obsah 5" descr="Obsah obrázku oblečení, osoba, venku, území">
            <a:extLst>
              <a:ext uri="{FF2B5EF4-FFF2-40B4-BE49-F238E27FC236}">
                <a16:creationId xmlns:a16="http://schemas.microsoft.com/office/drawing/2014/main" id="{A0E3FC04-3386-3CF8-11F0-5E42D519F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964" y="1051728"/>
            <a:ext cx="4235876" cy="5647835"/>
          </a:xfrm>
        </p:spPr>
      </p:pic>
      <p:pic>
        <p:nvPicPr>
          <p:cNvPr id="8" name="Obrázek 7" descr="Obsah obrázku území, venku, květina, rostlina&#10;&#10;Popis byl vytvořen automaticky">
            <a:extLst>
              <a:ext uri="{FF2B5EF4-FFF2-40B4-BE49-F238E27FC236}">
                <a16:creationId xmlns:a16="http://schemas.microsoft.com/office/drawing/2014/main" id="{CC146448-63AF-CACA-3C62-697B7F2A8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394" y="153238"/>
            <a:ext cx="4913642" cy="655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8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C91BF5-ED33-0373-0B93-63ECCE26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05" y="258418"/>
            <a:ext cx="4951379" cy="771746"/>
          </a:xfrm>
        </p:spPr>
        <p:txBody>
          <a:bodyPr/>
          <a:lstStyle/>
          <a:p>
            <a:r>
              <a:rPr lang="cs-CZ" dirty="0"/>
              <a:t>ELIŠKA, MONIKA</a:t>
            </a:r>
          </a:p>
        </p:txBody>
      </p:sp>
      <p:pic>
        <p:nvPicPr>
          <p:cNvPr id="5" name="Zástupný obsah 5" descr="Obsah obrázku venku, oblečení, batole, osoba&#10;&#10;Popis byl vytvořen automaticky">
            <a:extLst>
              <a:ext uri="{FF2B5EF4-FFF2-40B4-BE49-F238E27FC236}">
                <a16:creationId xmlns:a16="http://schemas.microsoft.com/office/drawing/2014/main" id="{30F19130-B6D8-175D-EF9A-A56089310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5542"/>
          <a:stretch/>
        </p:blipFill>
        <p:spPr>
          <a:xfrm>
            <a:off x="653321" y="1177829"/>
            <a:ext cx="4713035" cy="5307486"/>
          </a:xfrm>
          <a:prstGeom prst="rect">
            <a:avLst/>
          </a:prstGeom>
        </p:spPr>
      </p:pic>
      <p:pic>
        <p:nvPicPr>
          <p:cNvPr id="6" name="Zástupný obsah 7" descr="Obsah obrázku území, venku, tráva, květina">
            <a:extLst>
              <a:ext uri="{FF2B5EF4-FFF2-40B4-BE49-F238E27FC236}">
                <a16:creationId xmlns:a16="http://schemas.microsoft.com/office/drawing/2014/main" id="{64E1E277-5656-44AB-912E-A1B6645BD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41" r="1973" b="-2"/>
          <a:stretch/>
        </p:blipFill>
        <p:spPr>
          <a:xfrm rot="5400000">
            <a:off x="6100193" y="712576"/>
            <a:ext cx="6112629" cy="54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7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9703B-5AC9-5CF4-C982-2560028D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25" y="233924"/>
            <a:ext cx="5136564" cy="758298"/>
          </a:xfrm>
        </p:spPr>
        <p:txBody>
          <a:bodyPr/>
          <a:lstStyle/>
          <a:p>
            <a:r>
              <a:rPr lang="cs-CZ" dirty="0"/>
              <a:t>TOMÁŠ, DANIELA</a:t>
            </a:r>
          </a:p>
        </p:txBody>
      </p:sp>
      <p:pic>
        <p:nvPicPr>
          <p:cNvPr id="5" name="Zástupný obsah 7" descr="Obsah obrázku venku, oblečení, osoba, rostlina&#10;&#10;Popis byl vytvořen automaticky">
            <a:extLst>
              <a:ext uri="{FF2B5EF4-FFF2-40B4-BE49-F238E27FC236}">
                <a16:creationId xmlns:a16="http://schemas.microsoft.com/office/drawing/2014/main" id="{F0E28175-5452-18E6-86F2-AA3C6889D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634407" y="1164718"/>
            <a:ext cx="4813081" cy="5414716"/>
          </a:xfrm>
          <a:prstGeom prst="rect">
            <a:avLst/>
          </a:prstGeom>
        </p:spPr>
      </p:pic>
      <p:pic>
        <p:nvPicPr>
          <p:cNvPr id="6" name="Zástupný obsah 5" descr="Obsah obrázku venku, tráva, zelené, území">
            <a:extLst>
              <a:ext uri="{FF2B5EF4-FFF2-40B4-BE49-F238E27FC236}">
                <a16:creationId xmlns:a16="http://schemas.microsoft.com/office/drawing/2014/main" id="{BD4F908E-E2EF-54ED-7003-EB98CD86CE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7149" b="8383"/>
          <a:stretch/>
        </p:blipFill>
        <p:spPr>
          <a:xfrm>
            <a:off x="6328589" y="370645"/>
            <a:ext cx="5552486" cy="62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1741</TotalTime>
  <Words>101</Words>
  <Application>Microsoft Office PowerPoint</Application>
  <PresentationFormat>Širokoúhlá obrazovka</PresentationFormat>
  <Paragraphs>18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Gill Sans MT</vt:lpstr>
      <vt:lpstr>Balík</vt:lpstr>
      <vt:lpstr>Den země</vt:lpstr>
      <vt:lpstr>Živá a neživá příroda</vt:lpstr>
      <vt:lpstr>živá příroda</vt:lpstr>
      <vt:lpstr>neŽivá příroda</vt:lpstr>
      <vt:lpstr>TVOŘENÍ Z PŘÍRODNIN ( LAND ART)</vt:lpstr>
      <vt:lpstr>LUCKA, EMA, JOHANKA</vt:lpstr>
      <vt:lpstr>MÍLA, MARTIN, DOMINIK, MÍRA</vt:lpstr>
      <vt:lpstr>ELIŠKA, MONIKA</vt:lpstr>
      <vt:lpstr>TOMÁŠ, DANIELA</vt:lpstr>
      <vt:lpstr>Děkujeme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země</dc:title>
  <dc:creator>Iveta Sahulková AP</dc:creator>
  <cp:lastModifiedBy>Iveta Sahulková AP</cp:lastModifiedBy>
  <cp:revision>4</cp:revision>
  <dcterms:created xsi:type="dcterms:W3CDTF">2024-04-17T07:43:11Z</dcterms:created>
  <dcterms:modified xsi:type="dcterms:W3CDTF">2024-04-18T12:45:01Z</dcterms:modified>
</cp:coreProperties>
</file>