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70" r:id="rId11"/>
    <p:sldId id="264" r:id="rId12"/>
    <p:sldId id="265" r:id="rId13"/>
    <p:sldId id="267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8F0E0-8DA2-1F5E-145D-3482168A2A27}" v="14" dt="2025-06-02T10:31:18.197"/>
    <p1510:client id="{E518B81C-CF4A-7354-ABFC-542CBA1F521E}" v="3" dt="2025-06-03T07:17:58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2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1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0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0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6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2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5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7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4" name="Picture 33" descr="Roční domy">
            <a:extLst>
              <a:ext uri="{FF2B5EF4-FFF2-40B4-BE49-F238E27FC236}">
                <a16:creationId xmlns:a16="http://schemas.microsoft.com/office/drawing/2014/main" id="{8F74BA21-C3B6-D52F-259F-1A77B047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7" t="22284" r="608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95DEB6A-976D-98B6-8875-F4C240958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4800"/>
            <a:ext cx="12192000" cy="274320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3000">
                <a:schemeClr val="bg1">
                  <a:alpha val="25000"/>
                </a:schemeClr>
              </a:gs>
              <a:gs pos="59000">
                <a:schemeClr val="bg1">
                  <a:alpha val="35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0041" y="5728447"/>
            <a:ext cx="8201790" cy="960120"/>
          </a:xfrm>
          <a:ln>
            <a:noFill/>
          </a:ln>
        </p:spPr>
        <p:txBody>
          <a:bodyPr anchor="ctr">
            <a:noAutofit/>
          </a:bodyPr>
          <a:lstStyle/>
          <a:p>
            <a:pPr algn="l"/>
            <a:r>
              <a:rPr lang="cs-CZ" sz="8800"/>
              <a:t> </a:t>
            </a:r>
            <a:r>
              <a:rPr lang="cs-CZ" sz="8000" u="sng">
                <a:latin typeface="Comic Sans MS"/>
              </a:rPr>
              <a:t>Páťáci v Praze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87819" y="5728445"/>
            <a:ext cx="3409110" cy="950410"/>
          </a:xfrm>
        </p:spPr>
        <p:txBody>
          <a:bodyPr anchor="ctr">
            <a:normAutofit/>
          </a:bodyPr>
          <a:lstStyle/>
          <a:p>
            <a:pPr algn="r"/>
            <a:r>
              <a:rPr lang="cs-CZ" sz="19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B583-0B45-11FD-24E3-4B3E7CD4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Pomník</a:t>
            </a:r>
            <a:r>
              <a:rPr lang="en-US" sz="8000" u="sng">
                <a:latin typeface="Comic Sans MS"/>
              </a:rPr>
              <a:t> Václava </a:t>
            </a:r>
            <a:r>
              <a:rPr lang="en-US" sz="8000" u="sng" err="1">
                <a:latin typeface="Comic Sans MS"/>
              </a:rPr>
              <a:t>Budovce</a:t>
            </a:r>
            <a:r>
              <a:rPr lang="en-US" sz="8000" u="sng">
                <a:latin typeface="Comic Sans MS"/>
              </a:rPr>
              <a:t> z </a:t>
            </a:r>
            <a:r>
              <a:rPr lang="en-US" sz="8000" u="sng" err="1">
                <a:latin typeface="Comic Sans MS"/>
              </a:rPr>
              <a:t>Budova</a:t>
            </a:r>
            <a:endParaRPr lang="en-US" sz="8000" u="sng">
              <a:latin typeface="Comic Sans M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DF230D-DD09-B4FF-DB8B-267F3F276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3269" y="2622675"/>
            <a:ext cx="3177763" cy="4230970"/>
          </a:xfrm>
        </p:spPr>
      </p:pic>
    </p:spTree>
    <p:extLst>
      <p:ext uri="{BB962C8B-B14F-4D97-AF65-F5344CB8AC3E}">
        <p14:creationId xmlns:p14="http://schemas.microsoft.com/office/powerpoint/2010/main" val="28376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E239-8F36-160E-0961-F830A1340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Pražský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orloj</a:t>
            </a:r>
            <a:br>
              <a:rPr lang="en-US" sz="8000" u="sng">
                <a:latin typeface="Comic Sans MS"/>
              </a:rPr>
            </a:br>
            <a:r>
              <a:rPr lang="en-US" b="0" err="1">
                <a:latin typeface="Comic Sans MS"/>
              </a:rPr>
              <a:t>Potom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následoval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Pražský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orloj</a:t>
            </a:r>
            <a:r>
              <a:rPr lang="en-US" b="0">
                <a:latin typeface="Comic Sans MS"/>
              </a:rPr>
              <a:t>.</a:t>
            </a:r>
            <a:br>
              <a:rPr lang="en-US" b="0">
                <a:latin typeface="Comic Sans MS"/>
              </a:rPr>
            </a:br>
            <a:r>
              <a:rPr lang="en-US" b="0">
                <a:latin typeface="Comic Sans MS"/>
              </a:rPr>
              <a:t>O tom </a:t>
            </a:r>
            <a:r>
              <a:rPr lang="en-US" b="0" err="1">
                <a:latin typeface="Comic Sans MS"/>
              </a:rPr>
              <a:t>nám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něco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řekla</a:t>
            </a:r>
            <a:r>
              <a:rPr lang="en-US" b="0">
                <a:latin typeface="Comic Sans MS"/>
              </a:rPr>
              <a:t> Kristýna.</a:t>
            </a:r>
            <a:endParaRPr lang="en-US" b="0" err="1">
              <a:latin typeface="Comic Sans M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74F5CA-1A60-1945-E14D-48F2FDFDE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1908" y="1120476"/>
            <a:ext cx="4295629" cy="573858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5F34C-6DC9-86D4-25C7-4897923D3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86" y="3909786"/>
            <a:ext cx="3937001" cy="29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C140-FCA2-C643-D34A-08EAB87C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37704"/>
            <a:ext cx="10653578" cy="107288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Karlův</a:t>
            </a:r>
            <a:r>
              <a:rPr lang="en-US" sz="8000" u="sng">
                <a:latin typeface="Comic Sans MS"/>
              </a:rPr>
              <a:t> most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4F10B-9B70-84E6-BF4E-B1D1618E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latin typeface="Comic Sans MS"/>
              </a:rPr>
              <a:t>Pak </a:t>
            </a:r>
            <a:r>
              <a:rPr lang="en-US" sz="3600" err="1">
                <a:latin typeface="Comic Sans MS"/>
              </a:rPr>
              <a:t>následoval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Karlův</a:t>
            </a:r>
            <a:r>
              <a:rPr lang="en-US" sz="3600">
                <a:latin typeface="Comic Sans MS"/>
              </a:rPr>
              <a:t> most.</a:t>
            </a:r>
          </a:p>
          <a:p>
            <a:pPr marL="0" indent="0">
              <a:buNone/>
            </a:pPr>
            <a:r>
              <a:rPr lang="en-US" sz="3600">
                <a:latin typeface="Comic Sans MS"/>
              </a:rPr>
              <a:t>O </a:t>
            </a:r>
            <a:r>
              <a:rPr lang="en-US" sz="3600" err="1">
                <a:latin typeface="Comic Sans MS"/>
              </a:rPr>
              <a:t>něm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nám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pověděl</a:t>
            </a:r>
            <a:r>
              <a:rPr lang="en-US" sz="3600">
                <a:latin typeface="Comic Sans MS"/>
              </a:rPr>
              <a:t> Honza.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41EF0-98D2-4845-5052-D11456213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779" y="2414649"/>
            <a:ext cx="5789222" cy="4443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E5AB2-51B9-5442-48C6-0E28844E5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1601" y="0"/>
            <a:ext cx="2788227" cy="36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9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43A0-7018-D1D3-E970-0094C579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u="sng" err="1">
                <a:latin typeface="Comic Sans MS"/>
              </a:rPr>
              <a:t>Mekáč</a:t>
            </a:r>
            <a:r>
              <a:rPr lang="en-US" sz="8000">
                <a:latin typeface="Comic Sans MS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3212-19E9-D416-385B-B4ACA62E4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latin typeface="Comic Sans MS"/>
              </a:rPr>
              <a:t>Po </a:t>
            </a:r>
            <a:r>
              <a:rPr lang="en-US" sz="3600" err="1">
                <a:latin typeface="Comic Sans MS"/>
              </a:rPr>
              <a:t>dlouhé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cestě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jsme</a:t>
            </a:r>
            <a:r>
              <a:rPr lang="en-US" sz="3600">
                <a:latin typeface="Comic Sans MS"/>
              </a:rPr>
              <a:t> se </a:t>
            </a:r>
            <a:r>
              <a:rPr lang="en-US" sz="3600" err="1">
                <a:latin typeface="Comic Sans MS"/>
              </a:rPr>
              <a:t>vydali</a:t>
            </a:r>
            <a:r>
              <a:rPr lang="en-US" sz="3600">
                <a:latin typeface="Comic Sans MS"/>
              </a:rPr>
              <a:t> do McDonald's.</a:t>
            </a:r>
          </a:p>
          <a:p>
            <a:pPr marL="0" indent="0">
              <a:buNone/>
            </a:pPr>
            <a:endParaRPr lang="en-US" sz="3600">
              <a:latin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D8422-13B9-8A3C-AEF2-5E75AA54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458" y="2394857"/>
            <a:ext cx="3352305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6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29B0-BD85-FD16-46C6-0CE82A3B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Pražský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hrad</a:t>
            </a:r>
            <a:endParaRPr lang="en-US" sz="8000" u="sng">
              <a:latin typeface="Comic Sans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B5921-5E6B-CA30-73ED-476D9F4A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latin typeface="Comic Sans MS"/>
              </a:rPr>
              <a:t>K </a:t>
            </a:r>
            <a:r>
              <a:rPr lang="en-US" sz="3600" err="1">
                <a:latin typeface="Comic Sans MS"/>
              </a:rPr>
              <a:t>Pražskému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hradu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jsme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šli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Nerudovou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ulicí</a:t>
            </a:r>
            <a:r>
              <a:rPr lang="en-US" sz="3600">
                <a:latin typeface="Comic Sans MS"/>
              </a:rPr>
              <a:t>.</a:t>
            </a:r>
          </a:p>
          <a:p>
            <a:pPr marL="0" indent="0">
              <a:buNone/>
            </a:pPr>
            <a:r>
              <a:rPr lang="en-US" sz="3600" err="1">
                <a:latin typeface="Comic Sans MS"/>
              </a:rPr>
              <a:t>Viděli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jsme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výměnu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stráží</a:t>
            </a:r>
            <a:r>
              <a:rPr lang="en-US" sz="3600">
                <a:latin typeface="Comic Sans M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89903-F737-1792-D63E-5CF424085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541" y="2414648"/>
            <a:ext cx="3283412" cy="4443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073A4-EA35-D540-04C6-6883D6FE3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50" y="3285506"/>
            <a:ext cx="4730338" cy="3572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ACF7B-C11B-AD3F-65B9-57CA15750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534" y="1324427"/>
            <a:ext cx="1895929" cy="25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09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F137-612B-D197-31FE-95F35B3C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>
                <a:latin typeface="Comic Sans MS"/>
              </a:rPr>
              <a:t>KFC</a:t>
            </a:r>
            <a:br>
              <a:rPr lang="en-US" sz="8000" u="sng">
                <a:latin typeface="Comic Sans MS"/>
              </a:rPr>
            </a:br>
            <a:endParaRPr lang="en-US" sz="8000" u="sng">
              <a:latin typeface="Comic Sans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68BF5-BC96-8AAD-A408-A93C63548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latin typeface="Comic Sans MS"/>
              </a:rPr>
              <a:t>A </a:t>
            </a:r>
            <a:r>
              <a:rPr lang="en-US" sz="3600" err="1">
                <a:latin typeface="Comic Sans MS"/>
              </a:rPr>
              <a:t>nakonec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jsme</a:t>
            </a:r>
            <a:r>
              <a:rPr lang="en-US" sz="3600">
                <a:latin typeface="Comic Sans MS"/>
              </a:rPr>
              <a:t> se </a:t>
            </a:r>
            <a:r>
              <a:rPr lang="en-US" sz="3600" err="1">
                <a:latin typeface="Comic Sans MS"/>
              </a:rPr>
              <a:t>najedli</a:t>
            </a:r>
            <a:r>
              <a:rPr lang="en-US" sz="3600">
                <a:latin typeface="Comic Sans MS"/>
              </a:rPr>
              <a:t> v KFC</a:t>
            </a:r>
          </a:p>
        </p:txBody>
      </p:sp>
    </p:spTree>
    <p:extLst>
      <p:ext uri="{BB962C8B-B14F-4D97-AF65-F5344CB8AC3E}">
        <p14:creationId xmlns:p14="http://schemas.microsoft.com/office/powerpoint/2010/main" val="151340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60BF-4863-9F12-5C39-2037DA35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>
                <a:latin typeface="Comic Sans MS"/>
              </a:rPr>
              <a:t>Cesta </a:t>
            </a:r>
            <a:r>
              <a:rPr lang="en-US" sz="8000" u="sng" err="1">
                <a:latin typeface="Comic Sans MS"/>
              </a:rPr>
              <a:t>zpět</a:t>
            </a:r>
            <a:br>
              <a:rPr lang="en-US" sz="8000" u="sng">
                <a:latin typeface="Comic Sans MS"/>
              </a:rPr>
            </a:br>
            <a:r>
              <a:rPr lang="en-US" b="0">
                <a:latin typeface="Comic Sans MS"/>
              </a:rPr>
              <a:t>v 15:08 </a:t>
            </a:r>
            <a:r>
              <a:rPr lang="en-US" b="0" err="1">
                <a:latin typeface="Comic Sans MS"/>
              </a:rPr>
              <a:t>jsme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jeli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zpět</a:t>
            </a:r>
            <a:r>
              <a:rPr lang="en-US" b="0">
                <a:latin typeface="Comic Sans MS"/>
              </a:rPr>
              <a:t> do </a:t>
            </a:r>
            <a:r>
              <a:rPr lang="en-US" b="0" err="1">
                <a:latin typeface="Comic Sans MS"/>
              </a:rPr>
              <a:t>Kutné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Hory</a:t>
            </a:r>
            <a:r>
              <a:rPr lang="en-US" b="0">
                <a:latin typeface="Comic Sans MS"/>
              </a:rPr>
              <a:t>,</a:t>
            </a:r>
            <a:br>
              <a:rPr lang="en-US" b="0">
                <a:latin typeface="Comic Sans MS"/>
              </a:rPr>
            </a:br>
            <a:r>
              <a:rPr lang="en-US" b="0">
                <a:latin typeface="Comic Sans MS"/>
              </a:rPr>
              <a:t>a tam </a:t>
            </a:r>
            <a:r>
              <a:rPr lang="en-US" b="0" err="1">
                <a:latin typeface="Comic Sans MS"/>
              </a:rPr>
              <a:t>už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si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nás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vyzvedli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rodiče</a:t>
            </a:r>
            <a:r>
              <a:rPr lang="en-US" b="0">
                <a:latin typeface="Comic Sans MS"/>
              </a:rPr>
              <a:t>. </a:t>
            </a:r>
            <a:r>
              <a:rPr lang="en-US" b="0" err="1">
                <a:latin typeface="Comic Sans MS"/>
              </a:rPr>
              <a:t>Tím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náš</a:t>
            </a:r>
            <a:r>
              <a:rPr lang="en-US" b="0">
                <a:latin typeface="Comic Sans MS"/>
              </a:rPr>
              <a:t>         </a:t>
            </a:r>
            <a:r>
              <a:rPr lang="en-US" b="0" err="1">
                <a:latin typeface="Comic Sans MS"/>
              </a:rPr>
              <a:t>výlet</a:t>
            </a:r>
            <a:r>
              <a:rPr lang="en-US" b="0">
                <a:latin typeface="Comic Sans MS"/>
              </a:rPr>
              <a:t> </a:t>
            </a:r>
            <a:r>
              <a:rPr lang="en-US" b="0" err="1">
                <a:latin typeface="Comic Sans MS"/>
              </a:rPr>
              <a:t>skončil</a:t>
            </a:r>
            <a:r>
              <a:rPr lang="en-US" b="0">
                <a:latin typeface="Comic Sans MS"/>
              </a:rPr>
              <a:t> :)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50DB03-BDEC-7E89-11D0-374BEEBAC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3220" y="-4383"/>
            <a:ext cx="2958646" cy="5257800"/>
          </a:xfrm>
        </p:spPr>
      </p:pic>
    </p:spTree>
    <p:extLst>
      <p:ext uri="{BB962C8B-B14F-4D97-AF65-F5344CB8AC3E}">
        <p14:creationId xmlns:p14="http://schemas.microsoft.com/office/powerpoint/2010/main" val="2547409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7B5D3-D57F-CC0B-5373-CA5452D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07" y="603501"/>
            <a:ext cx="4361693" cy="15270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u="sng"/>
              <a:t> </a:t>
            </a:r>
            <a:endParaRPr lang="en-US" sz="7200" u="sn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A846FF-44E7-D396-B09A-BB2FF75E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26" r="11840" b="-1"/>
          <a:stretch>
            <a:fillRect/>
          </a:stretch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D2C9831-0242-5A49-EC51-06CA08FF8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150" y="797703"/>
            <a:ext cx="5232550" cy="40965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8000" b="1" u="sng" err="1">
                <a:latin typeface="Comic Sans MS"/>
              </a:rPr>
              <a:t>Děkujeme</a:t>
            </a:r>
            <a:r>
              <a:rPr lang="en-US" sz="8000" b="1" u="sng">
                <a:latin typeface="Comic Sans MS"/>
              </a:rPr>
              <a:t> </a:t>
            </a:r>
            <a:r>
              <a:rPr lang="en-US" sz="8000" b="1" u="sng" err="1">
                <a:latin typeface="Comic Sans MS"/>
              </a:rPr>
              <a:t>vám</a:t>
            </a:r>
            <a:r>
              <a:rPr lang="en-US" sz="8000" b="1" u="sng">
                <a:latin typeface="Comic Sans MS"/>
              </a:rPr>
              <a:t> za </a:t>
            </a:r>
            <a:r>
              <a:rPr lang="en-US" sz="8000" b="1" u="sng" err="1">
                <a:latin typeface="Comic Sans MS"/>
              </a:rPr>
              <a:t>pozornost</a:t>
            </a:r>
            <a:endParaRPr lang="en-US" sz="8000" b="1" u="sng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18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B12E9E-0882-B45B-2DE2-471784891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C35BD-8556-CD1B-6B38-7E23F9729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47" y="569627"/>
            <a:ext cx="7382605" cy="432843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err="1">
                <a:latin typeface="Comic Sans MS"/>
              </a:rPr>
              <a:t>Dne</a:t>
            </a:r>
            <a:r>
              <a:rPr lang="en-US" sz="7200">
                <a:latin typeface="Comic Sans MS"/>
              </a:rPr>
              <a:t> 6. </a:t>
            </a:r>
            <a:r>
              <a:rPr lang="en-US" sz="7200" err="1">
                <a:latin typeface="Comic Sans MS"/>
              </a:rPr>
              <a:t>května</a:t>
            </a:r>
            <a:r>
              <a:rPr lang="en-US" sz="7200">
                <a:latin typeface="Comic Sans MS"/>
              </a:rPr>
              <a:t> </a:t>
            </a:r>
            <a:r>
              <a:rPr lang="en-US" sz="7200" err="1">
                <a:latin typeface="Comic Sans MS"/>
              </a:rPr>
              <a:t>jsme</a:t>
            </a:r>
            <a:r>
              <a:rPr lang="en-US" sz="7200">
                <a:latin typeface="Comic Sans MS"/>
              </a:rPr>
              <a:t> </a:t>
            </a:r>
            <a:r>
              <a:rPr lang="en-US" sz="7200" err="1">
                <a:latin typeface="Comic Sans MS"/>
              </a:rPr>
              <a:t>nebyli</a:t>
            </a:r>
            <a:r>
              <a:rPr lang="en-US" sz="7200">
                <a:latin typeface="Comic Sans MS"/>
              </a:rPr>
              <a:t> </a:t>
            </a:r>
            <a:r>
              <a:rPr lang="en-US" sz="7200" err="1">
                <a:latin typeface="Comic Sans MS"/>
              </a:rPr>
              <a:t>ve</a:t>
            </a:r>
            <a:r>
              <a:rPr lang="en-US" sz="7200">
                <a:latin typeface="Comic Sans MS"/>
              </a:rPr>
              <a:t> </a:t>
            </a:r>
            <a:r>
              <a:rPr lang="en-US" sz="7200" err="1">
                <a:latin typeface="Comic Sans MS"/>
              </a:rPr>
              <a:t>škole</a:t>
            </a:r>
            <a:r>
              <a:rPr lang="en-US" sz="7200">
                <a:latin typeface="Comic Sans MS"/>
              </a:rPr>
              <a:t>, </a:t>
            </a:r>
            <a:r>
              <a:rPr lang="en-US" sz="7200" err="1">
                <a:latin typeface="Comic Sans MS"/>
              </a:rPr>
              <a:t>byli</a:t>
            </a:r>
            <a:r>
              <a:rPr lang="en-US" sz="7200">
                <a:latin typeface="Comic Sans MS"/>
              </a:rPr>
              <a:t> </a:t>
            </a:r>
            <a:r>
              <a:rPr lang="en-US" sz="7200" err="1">
                <a:latin typeface="Comic Sans MS"/>
              </a:rPr>
              <a:t>jsme</a:t>
            </a:r>
            <a:r>
              <a:rPr lang="en-US" sz="7200">
                <a:latin typeface="Comic Sans MS"/>
              </a:rPr>
              <a:t> v </a:t>
            </a:r>
            <a:r>
              <a:rPr lang="en-US" sz="7200" u="sng" err="1">
                <a:latin typeface="Comic Sans MS"/>
              </a:rPr>
              <a:t>Praze</a:t>
            </a:r>
            <a:r>
              <a:rPr lang="en-US" sz="7200">
                <a:latin typeface="Comic Sans MS"/>
              </a:rPr>
              <a:t> :)</a:t>
            </a:r>
          </a:p>
        </p:txBody>
      </p:sp>
    </p:spTree>
    <p:extLst>
      <p:ext uri="{BB962C8B-B14F-4D97-AF65-F5344CB8AC3E}">
        <p14:creationId xmlns:p14="http://schemas.microsoft.com/office/powerpoint/2010/main" val="424895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50988-6E86-7FB5-8AF6-60D72EFF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u="sng" err="1">
                <a:latin typeface="Comic Sans MS"/>
                <a:ea typeface="Calibri"/>
                <a:cs typeface="Calibri"/>
              </a:rPr>
              <a:t>Proč</a:t>
            </a:r>
            <a:r>
              <a:rPr lang="en-US" sz="7200" u="sng">
                <a:latin typeface="Comic Sans MS"/>
                <a:ea typeface="Calibri"/>
                <a:cs typeface="Calibri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7DA10-9336-6386-DAF5-4D6BA092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latin typeface="Comic Sans MS"/>
              </a:rPr>
              <a:t>Šli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po </a:t>
            </a:r>
            <a:r>
              <a:rPr lang="en-US" sz="3600" dirty="0" err="1">
                <a:latin typeface="Comic Sans MS"/>
              </a:rPr>
              <a:t>stopách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bývalých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páťáků</a:t>
            </a:r>
            <a:r>
              <a:rPr lang="en-US" sz="3600" dirty="0">
                <a:latin typeface="Comic Sans MS"/>
              </a:rPr>
              <a:t> </a:t>
            </a:r>
          </a:p>
          <a:p>
            <a:r>
              <a:rPr lang="en-US" sz="3600" dirty="0" err="1">
                <a:latin typeface="Comic Sans MS"/>
              </a:rPr>
              <a:t>Chtěli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vidět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různé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památky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typické</a:t>
            </a:r>
            <a:r>
              <a:rPr lang="en-US" sz="3600" dirty="0">
                <a:latin typeface="Comic Sans MS"/>
              </a:rPr>
              <a:t> pro </a:t>
            </a:r>
            <a:r>
              <a:rPr lang="en-US" sz="3600" dirty="0" err="1">
                <a:latin typeface="Comic Sans MS"/>
              </a:rPr>
              <a:t>město</a:t>
            </a:r>
            <a:r>
              <a:rPr lang="en-US" sz="3600" dirty="0">
                <a:latin typeface="Comic Sans MS"/>
              </a:rPr>
              <a:t> Praha</a:t>
            </a:r>
          </a:p>
          <a:p>
            <a:r>
              <a:rPr lang="en-US" sz="3600" dirty="0" err="1">
                <a:latin typeface="Comic Sans MS"/>
              </a:rPr>
              <a:t>Chtěli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využít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nezdravého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stravování</a:t>
            </a:r>
            <a:endParaRPr lang="en-US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6707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0B57-D59D-618B-B52A-DF079A36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Začátek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naší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cesty</a:t>
            </a:r>
            <a:endParaRPr lang="en-US" sz="8000" u="sng">
              <a:latin typeface="Comic Sans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0A1D-BC4B-EBE1-FFE1-4E02C0B4F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latin typeface="Comic Sans MS"/>
              </a:rPr>
              <a:t>Měli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jet </a:t>
            </a:r>
            <a:r>
              <a:rPr lang="en-US" sz="3600" dirty="0" err="1">
                <a:latin typeface="Comic Sans MS"/>
              </a:rPr>
              <a:t>vlakem</a:t>
            </a:r>
            <a:r>
              <a:rPr lang="en-US" sz="3600" dirty="0">
                <a:latin typeface="Comic Sans MS"/>
              </a:rPr>
              <a:t>, </a:t>
            </a:r>
            <a:r>
              <a:rPr lang="en-US" sz="3600" dirty="0" err="1">
                <a:latin typeface="Comic Sans MS"/>
              </a:rPr>
              <a:t>který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jel</a:t>
            </a:r>
            <a:r>
              <a:rPr lang="en-US" sz="3600" dirty="0">
                <a:latin typeface="Comic Sans MS"/>
              </a:rPr>
              <a:t> v 8:01 ale </a:t>
            </a:r>
            <a:r>
              <a:rPr lang="en-US" sz="3600" dirty="0" err="1">
                <a:latin typeface="Comic Sans MS"/>
              </a:rPr>
              <a:t>nakonec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 </a:t>
            </a:r>
            <a:r>
              <a:rPr lang="en-US" sz="3600" dirty="0" err="1">
                <a:latin typeface="Comic Sans MS"/>
              </a:rPr>
              <a:t>jeli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jiným</a:t>
            </a:r>
            <a:r>
              <a:rPr lang="en-US" sz="3600" dirty="0">
                <a:latin typeface="Comic Sans MS"/>
              </a:rPr>
              <a:t>, </a:t>
            </a:r>
            <a:r>
              <a:rPr lang="en-US" sz="3600" dirty="0" err="1">
                <a:latin typeface="Comic Sans MS"/>
              </a:rPr>
              <a:t>který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jel</a:t>
            </a:r>
            <a:r>
              <a:rPr lang="en-US" sz="3600" dirty="0">
                <a:latin typeface="Comic Sans MS"/>
              </a:rPr>
              <a:t> v 8:28 </a:t>
            </a:r>
            <a:r>
              <a:rPr lang="en-US" sz="3600" dirty="0" err="1">
                <a:latin typeface="Comic Sans MS"/>
              </a:rPr>
              <a:t>abychom</a:t>
            </a:r>
            <a:r>
              <a:rPr lang="en-US" sz="3600" dirty="0">
                <a:latin typeface="Comic Sans MS"/>
              </a:rPr>
              <a:t> se </a:t>
            </a:r>
            <a:r>
              <a:rPr lang="en-US" sz="3600" dirty="0" err="1">
                <a:latin typeface="Comic Sans MS"/>
              </a:rPr>
              <a:t>ve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vlaku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mohli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posadit</a:t>
            </a:r>
            <a:endParaRPr lang="en-US" sz="3600" dirty="0">
              <a:latin typeface="Comic Sans MS"/>
            </a:endParaRPr>
          </a:p>
          <a:p>
            <a:r>
              <a:rPr lang="en-US" sz="3600" dirty="0">
                <a:latin typeface="Comic Sans MS"/>
              </a:rPr>
              <a:t>Ve </a:t>
            </a:r>
            <a:r>
              <a:rPr lang="en-US" sz="3600" dirty="0" err="1">
                <a:latin typeface="Comic Sans MS"/>
              </a:rPr>
              <a:t>vlaku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koukali</a:t>
            </a:r>
            <a:r>
              <a:rPr lang="en-US" sz="3600" dirty="0">
                <a:latin typeface="Comic Sans MS"/>
              </a:rPr>
              <a:t> do </a:t>
            </a:r>
            <a:r>
              <a:rPr lang="en-US" sz="3600" dirty="0" err="1">
                <a:latin typeface="Comic Sans MS"/>
              </a:rPr>
              <a:t>mobilu</a:t>
            </a:r>
            <a:r>
              <a:rPr lang="en-US" sz="3600" dirty="0">
                <a:latin typeface="Comic Sans MS"/>
              </a:rPr>
              <a:t> a </a:t>
            </a:r>
            <a:r>
              <a:rPr lang="en-US" sz="3600" dirty="0" err="1">
                <a:latin typeface="Comic Sans MS"/>
              </a:rPr>
              <a:t>povídali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si</a:t>
            </a:r>
            <a:endParaRPr lang="en-US" sz="3600" dirty="0">
              <a:latin typeface="Comic Sans MS"/>
            </a:endParaRPr>
          </a:p>
          <a:p>
            <a:endParaRPr lang="en-US" sz="360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2299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8B9BD-54BC-926D-C871-43CF98E7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0074"/>
            <a:ext cx="6035040" cy="15299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u="sng">
                <a:latin typeface="Comic Sans MS"/>
              </a:rPr>
              <a:t>V </a:t>
            </a:r>
            <a:r>
              <a:rPr lang="en-US" sz="8000" u="sng" err="1">
                <a:latin typeface="Comic Sans MS"/>
              </a:rPr>
              <a:t>Praze</a:t>
            </a:r>
            <a:endParaRPr lang="en-US" sz="8000" u="sng">
              <a:latin typeface="Comic Sans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43A3-B8B5-C001-A66E-9AAA3C464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6035041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latin typeface="Comic Sans MS"/>
              </a:rPr>
              <a:t>Vystoupili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jsme</a:t>
            </a:r>
            <a:r>
              <a:rPr lang="en-US" sz="3600">
                <a:latin typeface="Comic Sans MS"/>
              </a:rPr>
              <a:t> v </a:t>
            </a:r>
            <a:r>
              <a:rPr lang="en-US" sz="3600" err="1">
                <a:latin typeface="Comic Sans MS"/>
              </a:rPr>
              <a:t>Praze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na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hlavním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nádraží</a:t>
            </a:r>
            <a:r>
              <a:rPr lang="en-US" sz="3600">
                <a:latin typeface="Comic Sans MS"/>
              </a:rPr>
              <a:t> v 9:30</a:t>
            </a:r>
          </a:p>
          <a:p>
            <a:endParaRPr lang="en-US" sz="1800"/>
          </a:p>
        </p:txBody>
      </p:sp>
      <p:pic>
        <p:nvPicPr>
          <p:cNvPr id="4" name="Picture 3" descr="Nový Hlavák project for Prague station revitalisation and tram link begins">
            <a:extLst>
              <a:ext uri="{FF2B5EF4-FFF2-40B4-BE49-F238E27FC236}">
                <a16:creationId xmlns:a16="http://schemas.microsoft.com/office/drawing/2014/main" id="{B6CB5F2C-E912-C229-4B11-CAE79D493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37" r="28617" b="2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71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A14613-C96C-F5FD-0593-24D7C0DA4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69C668-B7FC-29AB-04D6-AF37004DD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58" y="2212848"/>
            <a:ext cx="5237577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latin typeface="Comic Sans MS"/>
              </a:rPr>
              <a:t>Jako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první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viděli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Národní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muzeum</a:t>
            </a:r>
            <a:r>
              <a:rPr lang="en-US" sz="3600" dirty="0">
                <a:latin typeface="Comic Sans MS"/>
              </a:rPr>
              <a:t>. </a:t>
            </a:r>
            <a:r>
              <a:rPr lang="en-US" sz="3600" dirty="0" err="1">
                <a:latin typeface="Comic Sans MS"/>
              </a:rPr>
              <a:t>Dovnitř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jsme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sice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nešli</a:t>
            </a:r>
            <a:r>
              <a:rPr lang="en-US" sz="3600" dirty="0">
                <a:latin typeface="Comic Sans MS"/>
              </a:rPr>
              <a:t>, ale Leoš </a:t>
            </a:r>
            <a:r>
              <a:rPr lang="en-US" sz="3600" dirty="0" err="1">
                <a:latin typeface="Comic Sans MS"/>
              </a:rPr>
              <a:t>nám</a:t>
            </a:r>
            <a:r>
              <a:rPr lang="en-US" sz="3600" dirty="0">
                <a:latin typeface="Comic Sans MS"/>
              </a:rPr>
              <a:t> o </a:t>
            </a:r>
            <a:r>
              <a:rPr lang="en-US" sz="3600" dirty="0" err="1">
                <a:latin typeface="Comic Sans MS"/>
              </a:rPr>
              <a:t>něm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něco</a:t>
            </a:r>
            <a:r>
              <a:rPr lang="en-US" sz="3600" dirty="0">
                <a:latin typeface="Comic Sans MS"/>
              </a:rPr>
              <a:t> </a:t>
            </a:r>
            <a:r>
              <a:rPr lang="en-US" sz="3600" dirty="0" err="1">
                <a:latin typeface="Comic Sans MS"/>
              </a:rPr>
              <a:t>řekl</a:t>
            </a:r>
            <a:r>
              <a:rPr lang="en-US" sz="3600" dirty="0">
                <a:latin typeface="Comic Sans MS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FD6196-033F-6548-507A-A27DE441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07" r="7164" b="-3"/>
          <a:stretch>
            <a:fillRect/>
          </a:stretch>
        </p:blipFill>
        <p:spPr>
          <a:xfrm>
            <a:off x="8467715" y="3726"/>
            <a:ext cx="3728822" cy="399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664B7-F98A-7C85-B148-B06A952DE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053" y="3215664"/>
            <a:ext cx="2677003" cy="354954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BA02B94-BBAB-85A9-3431-DF0AD256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Národní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muzeum</a:t>
            </a:r>
            <a:endParaRPr lang="en-US" sz="8000" u="sng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2197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D0246-B88F-2AAD-9077-9B4FC4D7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6975" y="207660"/>
            <a:ext cx="5609390" cy="330834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000" u="sng">
                <a:latin typeface="Comic Sans MS"/>
              </a:rPr>
              <a:t>Socha </a:t>
            </a:r>
            <a:r>
              <a:rPr lang="en-US" sz="8000" u="sng" err="1">
                <a:latin typeface="Comic Sans MS"/>
              </a:rPr>
              <a:t>svatého</a:t>
            </a:r>
            <a:r>
              <a:rPr lang="en-US" sz="8000" u="sng">
                <a:latin typeface="Comic Sans MS"/>
              </a:rPr>
              <a:t> Václava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C3B158-8B2B-DB8C-AA5F-F2B9B99F1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7" r="2467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05DBE3-A2C2-91B9-116F-A25779BFF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637" y="3579943"/>
            <a:ext cx="5926065" cy="27294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err="1">
                <a:latin typeface="Comic Sans MS"/>
              </a:rPr>
              <a:t>Jako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další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jsme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viděli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sochu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svatého</a:t>
            </a:r>
            <a:r>
              <a:rPr lang="en-US" sz="3600">
                <a:latin typeface="Comic Sans MS"/>
              </a:rPr>
              <a:t> Václava. O </a:t>
            </a:r>
            <a:r>
              <a:rPr lang="en-US" sz="3600" err="1">
                <a:latin typeface="Comic Sans MS"/>
              </a:rPr>
              <a:t>té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nikdo</a:t>
            </a:r>
            <a:r>
              <a:rPr lang="en-US" sz="3600">
                <a:latin typeface="Comic Sans MS"/>
              </a:rPr>
              <a:t> z </a:t>
            </a:r>
            <a:r>
              <a:rPr lang="en-US" sz="3600" err="1">
                <a:latin typeface="Comic Sans MS"/>
              </a:rPr>
              <a:t>nás</a:t>
            </a:r>
            <a:r>
              <a:rPr lang="en-US" sz="3600">
                <a:latin typeface="Comic Sans MS"/>
              </a:rPr>
              <a:t> </a:t>
            </a:r>
            <a:r>
              <a:rPr lang="en-US" sz="3600" err="1">
                <a:latin typeface="Comic Sans MS"/>
              </a:rPr>
              <a:t>nemluvil</a:t>
            </a:r>
            <a:r>
              <a:rPr lang="en-US" sz="3600">
                <a:latin typeface="Comic Sans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087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1646-7BAC-0125-9080-55428EAE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u="sng" dirty="0">
                <a:latin typeface="Comic Sans MS"/>
              </a:rPr>
              <a:t>The flow building</a:t>
            </a:r>
            <a:br>
              <a:rPr lang="en-US" sz="8000" u="sng" dirty="0">
                <a:latin typeface="Comic Sans MS"/>
              </a:rPr>
            </a:br>
            <a:r>
              <a:rPr lang="en-US" b="0" dirty="0" err="1">
                <a:latin typeface="Comic Sans MS"/>
              </a:rPr>
              <a:t>Dále</a:t>
            </a:r>
            <a:r>
              <a:rPr lang="en-US" b="0" dirty="0">
                <a:latin typeface="Comic Sans MS"/>
              </a:rPr>
              <a:t> </a:t>
            </a:r>
            <a:r>
              <a:rPr lang="en-US" b="0" dirty="0" err="1">
                <a:latin typeface="Comic Sans MS"/>
              </a:rPr>
              <a:t>jsme</a:t>
            </a:r>
            <a:r>
              <a:rPr lang="en-US" b="0" dirty="0">
                <a:latin typeface="Comic Sans MS"/>
              </a:rPr>
              <a:t> </a:t>
            </a:r>
            <a:r>
              <a:rPr lang="en-US" b="0" dirty="0" err="1">
                <a:latin typeface="Comic Sans MS"/>
              </a:rPr>
              <a:t>viděli</a:t>
            </a:r>
            <a:r>
              <a:rPr lang="en-US" b="0" dirty="0">
                <a:latin typeface="Comic Sans MS"/>
              </a:rPr>
              <a:t> the Flow building.</a:t>
            </a:r>
            <a:br>
              <a:rPr lang="en-US" b="0" dirty="0">
                <a:latin typeface="Comic Sans MS"/>
              </a:rPr>
            </a:br>
            <a:r>
              <a:rPr lang="en-US" b="0" dirty="0">
                <a:latin typeface="Comic Sans MS"/>
              </a:rPr>
              <a:t>O </a:t>
            </a:r>
            <a:r>
              <a:rPr lang="en-US" b="0" dirty="0" err="1">
                <a:latin typeface="Comic Sans MS"/>
              </a:rPr>
              <a:t>té</a:t>
            </a:r>
            <a:r>
              <a:rPr lang="en-US" b="0" dirty="0">
                <a:latin typeface="Comic Sans MS"/>
              </a:rPr>
              <a:t> </a:t>
            </a:r>
            <a:r>
              <a:rPr lang="en-US" b="0" dirty="0" err="1">
                <a:latin typeface="Comic Sans MS"/>
              </a:rPr>
              <a:t>nám</a:t>
            </a:r>
            <a:r>
              <a:rPr lang="en-US" b="0" dirty="0">
                <a:latin typeface="Comic Sans MS"/>
              </a:rPr>
              <a:t> </a:t>
            </a:r>
            <a:r>
              <a:rPr lang="en-US" b="0" dirty="0" err="1">
                <a:latin typeface="Comic Sans MS"/>
              </a:rPr>
              <a:t>něco</a:t>
            </a:r>
            <a:r>
              <a:rPr lang="en-US" b="0" dirty="0">
                <a:latin typeface="Comic Sans MS"/>
              </a:rPr>
              <a:t> </a:t>
            </a:r>
            <a:r>
              <a:rPr lang="en-US" b="0" dirty="0" err="1">
                <a:latin typeface="Comic Sans MS"/>
              </a:rPr>
              <a:t>pověděl</a:t>
            </a:r>
            <a:r>
              <a:rPr lang="en-US" b="0" dirty="0">
                <a:latin typeface="Comic Sans MS"/>
              </a:rPr>
              <a:t>                   Kuba Suchánek.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87FAD1-3B67-5D1B-6AA2-1A6B5EDA8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0297" y="2435069"/>
            <a:ext cx="5902035" cy="442157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5A777-4318-F136-0D36-488099A18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082" y="98961"/>
            <a:ext cx="2649681" cy="35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8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11A80-D446-BA51-5190-AF1357C9D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8000" u="sng" err="1">
                <a:latin typeface="Comic Sans MS"/>
              </a:rPr>
              <a:t>Zastávka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na</a:t>
            </a:r>
            <a:r>
              <a:rPr lang="en-US" sz="8000" u="sng">
                <a:latin typeface="Comic Sans MS"/>
              </a:rPr>
              <a:t> </a:t>
            </a:r>
            <a:r>
              <a:rPr lang="en-US" sz="8000" u="sng" err="1">
                <a:latin typeface="Comic Sans MS"/>
              </a:rPr>
              <a:t>svačinu</a:t>
            </a:r>
            <a:endParaRPr lang="en-US" sz="8000" u="sng">
              <a:latin typeface="Comic Sans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F54D9-7394-ED66-7E7E-CF53B2B80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err="1">
                <a:latin typeface="Comic Sans MS"/>
              </a:rPr>
              <a:t>Měli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jsme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ještě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chvíli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čas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než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jsme</a:t>
            </a:r>
            <a:r>
              <a:rPr lang="en-US">
                <a:latin typeface="Comic Sans MS"/>
              </a:rPr>
              <a:t> se </a:t>
            </a:r>
            <a:r>
              <a:rPr lang="en-US" err="1">
                <a:latin typeface="Comic Sans MS"/>
              </a:rPr>
              <a:t>vydali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na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orloj</a:t>
            </a:r>
            <a:r>
              <a:rPr lang="en-US">
                <a:latin typeface="Comic Sans MS"/>
              </a:rPr>
              <a:t>, </a:t>
            </a:r>
            <a:r>
              <a:rPr lang="en-US" err="1">
                <a:latin typeface="Comic Sans MS"/>
              </a:rPr>
              <a:t>tak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jsme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si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sedli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ke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svačině</a:t>
            </a:r>
            <a:r>
              <a:rPr lang="en-US">
                <a:latin typeface="Comic Sans MS"/>
              </a:rPr>
              <a:t>.</a:t>
            </a:r>
          </a:p>
          <a:p>
            <a:pPr marL="0" indent="0">
              <a:buNone/>
            </a:pPr>
            <a:r>
              <a:rPr lang="en-US">
                <a:latin typeface="Comic Sans MS"/>
              </a:rPr>
              <a:t>A </a:t>
            </a:r>
            <a:r>
              <a:rPr lang="en-US" err="1">
                <a:latin typeface="Comic Sans MS"/>
              </a:rPr>
              <a:t>někdo</a:t>
            </a:r>
            <a:r>
              <a:rPr lang="en-US">
                <a:latin typeface="Comic Sans MS"/>
              </a:rPr>
              <a:t> se k </a:t>
            </a:r>
            <a:r>
              <a:rPr lang="en-US" err="1">
                <a:latin typeface="Comic Sans MS"/>
              </a:rPr>
              <a:t>nám</a:t>
            </a:r>
            <a:r>
              <a:rPr lang="en-US">
                <a:latin typeface="Comic Sans MS"/>
              </a:rPr>
              <a:t> </a:t>
            </a:r>
            <a:r>
              <a:rPr lang="en-US" err="1">
                <a:latin typeface="Comic Sans MS"/>
              </a:rPr>
              <a:t>přidal</a:t>
            </a:r>
            <a:r>
              <a:rPr lang="en-US">
                <a:latin typeface="Comic Sans MS"/>
              </a:rPr>
              <a:t>...    </a:t>
            </a:r>
          </a:p>
          <a:p>
            <a:pPr marL="0" indent="0">
              <a:buNone/>
            </a:pPr>
            <a:r>
              <a:rPr lang="en-US" sz="4000" err="1">
                <a:latin typeface="Comic Sans MS"/>
              </a:rPr>
              <a:t>Holubi</a:t>
            </a:r>
            <a:r>
              <a:rPr lang="en-US" sz="4000">
                <a:latin typeface="Comic Sans MS"/>
              </a:rPr>
              <a:t>, a </a:t>
            </a:r>
            <a:r>
              <a:rPr lang="en-US" sz="4000" err="1">
                <a:latin typeface="Comic Sans MS"/>
              </a:rPr>
              <a:t>nejen</a:t>
            </a:r>
            <a:r>
              <a:rPr lang="en-US" sz="4000">
                <a:latin typeface="Comic Sans MS"/>
              </a:rPr>
              <a:t> oni.</a:t>
            </a:r>
          </a:p>
          <a:p>
            <a:pPr marL="0" indent="0">
              <a:buNone/>
            </a:pPr>
            <a:endParaRPr lang="en-US">
              <a:latin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092F1-9533-7371-9308-3F54240F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194" y="2167246"/>
            <a:ext cx="4690754" cy="4690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81CA7-93C8-7F35-FCC3-3D6871669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406" y="3433949"/>
            <a:ext cx="3541812" cy="3424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9FDE1-FB7F-0FDA-C385-670306183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554" y="399141"/>
            <a:ext cx="1640280" cy="22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VanillaVTI</vt:lpstr>
      <vt:lpstr> Páťáci v Praze</vt:lpstr>
      <vt:lpstr>Dne 6. května jsme nebyli ve škole, byli jsme v Praze :)</vt:lpstr>
      <vt:lpstr>Proč?</vt:lpstr>
      <vt:lpstr>Začátek naší cesty</vt:lpstr>
      <vt:lpstr>V Praze</vt:lpstr>
      <vt:lpstr>Národní muzeum</vt:lpstr>
      <vt:lpstr>Socha svatého Václava</vt:lpstr>
      <vt:lpstr>The flow building Dále jsme viděli the Flow building. O té nám něco pověděl                   Kuba Suchánek.</vt:lpstr>
      <vt:lpstr>Zastávka na svačinu</vt:lpstr>
      <vt:lpstr>Pomník Václava Budovce z Budova</vt:lpstr>
      <vt:lpstr>Pražský orloj Potom následoval Pražský orloj. O tom nám něco řekla Kristýna.</vt:lpstr>
      <vt:lpstr>Karlův most</vt:lpstr>
      <vt:lpstr>Mekáč </vt:lpstr>
      <vt:lpstr>Pražský hrad</vt:lpstr>
      <vt:lpstr>KFC </vt:lpstr>
      <vt:lpstr>Cesta zpět v 15:08 jsme jeli zpět do Kutné Hory, a tam už si nás vyzvedli rodiče. Tím náš         výlet skončil :)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18</cp:revision>
  <dcterms:created xsi:type="dcterms:W3CDTF">2025-05-12T10:26:50Z</dcterms:created>
  <dcterms:modified xsi:type="dcterms:W3CDTF">2025-06-03T08:25:20Z</dcterms:modified>
</cp:coreProperties>
</file>