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7DD6D1-D064-B41F-9E53-E6F879159967}" v="163" dt="2025-06-02T10:39:41.886"/>
    <p1510:client id="{7087CE0A-5CC5-C0EB-6D4E-B590A9C97639}" v="49" dt="2025-06-02T05:48:41.873"/>
    <p1510:client id="{FDEB93F0-D526-388D-BD5D-171569FCA5FA}" v="17" dt="2025-06-03T07:15:30.0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03.06.2025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03.06.2025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03.06.2025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03.06.2025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03.06.2025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03.06.2025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03.06.2025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03.06.2025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03.06.2025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03.06.2025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03.06.2025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03.06.2025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Čas – kompas k ruce">
            <a:extLst>
              <a:ext uri="{FF2B5EF4-FFF2-40B4-BE49-F238E27FC236}">
                <a16:creationId xmlns:a16="http://schemas.microsoft.com/office/drawing/2014/main" id="{20180A78-76F3-8BCF-F602-75AAE090637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5481" r="-2" b="-2"/>
          <a:stretch/>
        </p:blipFill>
        <p:spPr>
          <a:xfrm>
            <a:off x="-3130" y="-631"/>
            <a:ext cx="12191980" cy="68579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Výprava do Prahy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45559FE-A536-A68A-7B9D-7D3D6E6BB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F2D1E13E-3DD1-9C5E-20A6-2C3C8F0FA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Rychle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jsme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běželi</a:t>
            </a:r>
            <a:r>
              <a:rPr lang="en-US" sz="2000" dirty="0">
                <a:solidFill>
                  <a:schemeClr val="bg1"/>
                </a:solidFill>
              </a:rPr>
              <a:t> , </a:t>
            </a:r>
            <a:r>
              <a:rPr lang="en-US" sz="2000" dirty="0" err="1">
                <a:solidFill>
                  <a:schemeClr val="bg1"/>
                </a:solidFill>
              </a:rPr>
              <a:t>abychom</a:t>
            </a:r>
            <a:r>
              <a:rPr lang="en-US" sz="2000" dirty="0">
                <a:solidFill>
                  <a:schemeClr val="bg1"/>
                </a:solidFill>
              </a:rPr>
              <a:t> </a:t>
            </a:r>
            <a:r>
              <a:rPr lang="en-US" sz="2000" dirty="0" err="1">
                <a:solidFill>
                  <a:schemeClr val="bg1"/>
                </a:solidFill>
              </a:rPr>
              <a:t>stihli</a:t>
            </a:r>
            <a:r>
              <a:rPr lang="en-US" sz="2000" dirty="0">
                <a:solidFill>
                  <a:schemeClr val="bg1"/>
                </a:solidFill>
              </a:rPr>
              <a:t> </a:t>
            </a:r>
            <a:r>
              <a:rPr lang="en-US" sz="2000" dirty="0" err="1">
                <a:solidFill>
                  <a:schemeClr val="bg1"/>
                </a:solidFill>
              </a:rPr>
              <a:t>výměnu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apoštolů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Zástupný obsah 3" descr="Obsah obrázku venku, obloha, mrak, hodiny&#10;&#10;Obsah generovaný pomocí AI může být nesprávný.">
            <a:extLst>
              <a:ext uri="{FF2B5EF4-FFF2-40B4-BE49-F238E27FC236}">
                <a16:creationId xmlns:a16="http://schemas.microsoft.com/office/drawing/2014/main" id="{5462B9E3-955D-96AB-8F22-6A6ACDA335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231" r="-3" b="-3"/>
          <a:stretch>
            <a:fillRect/>
          </a:stretch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01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AADB56C-BA56-4D1E-A42A-A07A47444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FEECAFB-C822-C08F-40BA-C07295BD4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7968" y="650084"/>
            <a:ext cx="4745832" cy="17016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 </a:t>
            </a:r>
          </a:p>
        </p:txBody>
      </p:sp>
      <p:pic>
        <p:nvPicPr>
          <p:cNvPr id="11" name="Zástupný obsah 10" descr="Obsah obrázku oblečení, venku, obloha, osoba&#10;&#10;Obsah generovaný pomocí AI může být nesprávný.">
            <a:extLst>
              <a:ext uri="{FF2B5EF4-FFF2-40B4-BE49-F238E27FC236}">
                <a16:creationId xmlns:a16="http://schemas.microsoft.com/office/drawing/2014/main" id="{9A027498-1E60-4067-5A73-9FFCFACAFA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496" b="-2"/>
          <a:stretch>
            <a:fillRect/>
          </a:stretch>
        </p:blipFill>
        <p:spPr>
          <a:xfrm>
            <a:off x="395761" y="136524"/>
            <a:ext cx="5959476" cy="6584951"/>
          </a:xfrm>
          <a:prstGeom prst="rect">
            <a:avLst/>
          </a:prstGeom>
        </p:spPr>
      </p:pic>
      <p:sp>
        <p:nvSpPr>
          <p:cNvPr id="22" name="Content Placeholder 22">
            <a:extLst>
              <a:ext uri="{FF2B5EF4-FFF2-40B4-BE49-F238E27FC236}">
                <a16:creationId xmlns:a16="http://schemas.microsoft.com/office/drawing/2014/main" id="{695438F5-722A-197D-DB27-7DFBBE07C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7968" y="2392915"/>
            <a:ext cx="3343275" cy="38935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TADY JSME SE FOTILI NA KARLOVĚ MOSTĚ.</a:t>
            </a:r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31FAC5A0-8C52-112D-9CC8-ADEDD27ED19E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145877" y="4785469"/>
            <a:ext cx="1572705" cy="157270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93302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4441E69-768D-DC0B-7067-7DE907E6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cs-CZ" sz="3800" err="1">
                <a:solidFill>
                  <a:schemeClr val="bg1"/>
                </a:solidFill>
              </a:rPr>
              <a:t>Mcdonald´s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59BAECB-B782-1B3D-7C45-DE6031587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Tady </a:t>
            </a:r>
            <a:r>
              <a:rPr lang="en-US" sz="2000" dirty="0" err="1">
                <a:solidFill>
                  <a:schemeClr val="bg1"/>
                </a:solidFill>
              </a:rPr>
              <a:t>jsme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jedli</a:t>
            </a:r>
            <a:r>
              <a:rPr lang="en-US" sz="2000" dirty="0">
                <a:solidFill>
                  <a:schemeClr val="bg1"/>
                </a:solidFill>
              </a:rPr>
              <a:t> (</a:t>
            </a:r>
            <a:r>
              <a:rPr lang="en-US" sz="2000" dirty="0" err="1">
                <a:solidFill>
                  <a:schemeClr val="bg1"/>
                </a:solidFill>
              </a:rPr>
              <a:t>oběd</a:t>
            </a:r>
            <a:r>
              <a:rPr lang="en-US" sz="2000" dirty="0">
                <a:solidFill>
                  <a:schemeClr val="bg1"/>
                </a:solidFill>
              </a:rPr>
              <a:t>).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Zástupný obsah 3" descr="Obsah obrázku oblečení, stůl, interiér, zeď&#10;&#10;Obsah generovaný pomocí AI může být nesprávný.">
            <a:extLst>
              <a:ext uri="{FF2B5EF4-FFF2-40B4-BE49-F238E27FC236}">
                <a16:creationId xmlns:a16="http://schemas.microsoft.com/office/drawing/2014/main" id="{B59744BC-8761-5272-2EBD-95019EDB05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90" r="-3" b="5739"/>
          <a:stretch>
            <a:fillRect/>
          </a:stretch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58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98CE007-6D4A-D137-5EED-EED1D1B12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/>
              <a:t>Pražský hrad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1A8CAC-E1A4-0CA7-CCBA-3BCDE56B5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/>
              <a:t>Tady </a:t>
            </a:r>
            <a:r>
              <a:rPr lang="en-US" sz="2200" dirty="0" err="1"/>
              <a:t>jsme</a:t>
            </a:r>
            <a:r>
              <a:rPr lang="en-US" sz="2200" dirty="0"/>
              <a:t> se </a:t>
            </a:r>
            <a:r>
              <a:rPr lang="en-US" sz="2200" dirty="0" err="1"/>
              <a:t>fotili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 </a:t>
            </a:r>
            <a:r>
              <a:rPr lang="en-US" sz="2200" dirty="0" err="1"/>
              <a:t>Pražském</a:t>
            </a:r>
            <a:r>
              <a:rPr lang="en-US" sz="2200" dirty="0"/>
              <a:t> </a:t>
            </a:r>
            <a:r>
              <a:rPr lang="en-US" sz="2200" dirty="0" err="1"/>
              <a:t>hradě</a:t>
            </a:r>
            <a:r>
              <a:rPr lang="en-US" sz="2200" dirty="0"/>
              <a:t>. </a:t>
            </a:r>
          </a:p>
        </p:txBody>
      </p:sp>
      <p:pic>
        <p:nvPicPr>
          <p:cNvPr id="4" name="Zástupný obsah 3" descr="Obsah obrázku boty, oblečení, budova, osoba&#10;&#10;Obsah generovaný pomocí AI může být nesprávný.">
            <a:extLst>
              <a:ext uri="{FF2B5EF4-FFF2-40B4-BE49-F238E27FC236}">
                <a16:creationId xmlns:a16="http://schemas.microsoft.com/office/drawing/2014/main" id="{0D4351B7-8C52-C963-1557-57875AAA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520" r="6253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6660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4D82D8-F464-845A-F461-7F90833FB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/>
              <a:t>Zde si Kuba S. fotil hrdličky.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58820B0-D526-D4BD-0763-3F65D17A0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/>
              <a:t>Za </a:t>
            </a:r>
            <a:r>
              <a:rPr lang="en-US" sz="2200" dirty="0" err="1"/>
              <a:t>tuto</a:t>
            </a:r>
            <a:r>
              <a:rPr lang="en-US" sz="2200" dirty="0"/>
              <a:t> </a:t>
            </a:r>
            <a:r>
              <a:rPr lang="en-US" sz="2200" dirty="0" err="1"/>
              <a:t>fotku</a:t>
            </a:r>
            <a:r>
              <a:rPr lang="en-US" sz="2200" dirty="0"/>
              <a:t> </a:t>
            </a:r>
            <a:r>
              <a:rPr lang="en-US" sz="2200" dirty="0" err="1"/>
              <a:t>chtěli</a:t>
            </a:r>
            <a:r>
              <a:rPr lang="en-US" sz="2200" dirty="0"/>
              <a:t> kilo.</a:t>
            </a:r>
          </a:p>
          <a:p>
            <a:r>
              <a:rPr lang="en-US" sz="2200" dirty="0"/>
              <a:t>Ale Kuba </a:t>
            </a:r>
            <a:r>
              <a:rPr lang="en-US" sz="2200" dirty="0" err="1"/>
              <a:t>si</a:t>
            </a:r>
            <a:r>
              <a:rPr lang="en-US" sz="2200" dirty="0"/>
              <a:t> je </a:t>
            </a:r>
            <a:r>
              <a:rPr lang="en-US" sz="2200" dirty="0" err="1"/>
              <a:t>vyfotil</a:t>
            </a:r>
            <a:r>
              <a:rPr lang="en-US" sz="2200" dirty="0"/>
              <a:t> bez </a:t>
            </a:r>
            <a:r>
              <a:rPr lang="en-US" sz="2200" dirty="0" err="1"/>
              <a:t>placení</a:t>
            </a:r>
            <a:r>
              <a:rPr lang="en-US" sz="2200" dirty="0"/>
              <a:t>.</a:t>
            </a:r>
          </a:p>
          <a:p>
            <a:endParaRPr lang="en-US" sz="2200"/>
          </a:p>
        </p:txBody>
      </p:sp>
      <p:pic>
        <p:nvPicPr>
          <p:cNvPr id="4" name="Zástupný obsah 3" descr="Obsah obrázku venku, strom, obloha, zeď&#10;&#10;Obsah generovaný pomocí AI může být nesprávný.">
            <a:extLst>
              <a:ext uri="{FF2B5EF4-FFF2-40B4-BE49-F238E27FC236}">
                <a16:creationId xmlns:a16="http://schemas.microsoft.com/office/drawing/2014/main" id="{575D13A8-A8D9-9B7A-B5DD-007956F151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25226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42944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44C321-2DED-4FD3-56A7-34BF1FBDD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Filozofická fakulta v Praze</a:t>
            </a:r>
          </a:p>
        </p:txBody>
      </p:sp>
      <p:pic>
        <p:nvPicPr>
          <p:cNvPr id="4" name="Zástupný obsah 3" descr="Obsah obrázku venku, mrak, obloha, budova&#10;&#10;Obsah generovaný pomocí AI může být nesprávný.">
            <a:extLst>
              <a:ext uri="{FF2B5EF4-FFF2-40B4-BE49-F238E27FC236}">
                <a16:creationId xmlns:a16="http://schemas.microsoft.com/office/drawing/2014/main" id="{3615FE48-B90F-55A8-9CA6-C2D8E03D60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1968070"/>
            <a:ext cx="6096000" cy="4066447"/>
          </a:xfrm>
        </p:spPr>
      </p:pic>
    </p:spTree>
    <p:extLst>
      <p:ext uri="{BB962C8B-B14F-4D97-AF65-F5344CB8AC3E}">
        <p14:creationId xmlns:p14="http://schemas.microsoft.com/office/powerpoint/2010/main" val="1098071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737B8C-8CDD-C1E7-22F2-A01E5ABEE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84ABCE-174D-D6B2-FF7D-575CC2CA3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PAK JSME BYLI V KFC. ŠLI JSME NA NÁDRAŽÍ A JELI DOMŮ.</a:t>
            </a:r>
          </a:p>
        </p:txBody>
      </p:sp>
    </p:spTree>
    <p:extLst>
      <p:ext uri="{BB962C8B-B14F-4D97-AF65-F5344CB8AC3E}">
        <p14:creationId xmlns:p14="http://schemas.microsoft.com/office/powerpoint/2010/main" val="2012377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0CF1EC9-8D25-B19E-520B-DAF1168DE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/>
              <a:t> 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8CE3ADF1-4F71-1220-75BB-CC439656D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/>
              <a:t>Do </a:t>
            </a:r>
            <a:r>
              <a:rPr lang="en-US" sz="2200" err="1"/>
              <a:t>Prahy</a:t>
            </a:r>
            <a:r>
              <a:rPr lang="en-US" sz="2200"/>
              <a:t> </a:t>
            </a:r>
            <a:r>
              <a:rPr lang="en-US" sz="2200" err="1"/>
              <a:t>jsme</a:t>
            </a:r>
            <a:r>
              <a:rPr lang="en-US" sz="2200"/>
              <a:t> </a:t>
            </a:r>
            <a:r>
              <a:rPr lang="en-US" sz="2200" err="1"/>
              <a:t>jeli</a:t>
            </a:r>
            <a:r>
              <a:rPr lang="en-US" sz="2200"/>
              <a:t> </a:t>
            </a:r>
            <a:r>
              <a:rPr lang="en-US" sz="2200" err="1"/>
              <a:t>vlakem</a:t>
            </a:r>
            <a:r>
              <a:rPr lang="en-US" sz="2200"/>
              <a:t>.</a:t>
            </a:r>
          </a:p>
        </p:txBody>
      </p:sp>
      <p:pic>
        <p:nvPicPr>
          <p:cNvPr id="4" name="Zástupný obsah 3" descr="Fotogalerie: Autobusová zastávka u hlavního vlakového nádraží v Kutné ...">
            <a:extLst>
              <a:ext uri="{FF2B5EF4-FFF2-40B4-BE49-F238E27FC236}">
                <a16:creationId xmlns:a16="http://schemas.microsoft.com/office/drawing/2014/main" id="{AAEECBF0-0BD2-F81C-6518-A71975ADC1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493" r="1228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54694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venku, mrak, obloha, budova&#10;&#10;Obsah generovaný pomocí AI může být nesprávný.">
            <a:extLst>
              <a:ext uri="{FF2B5EF4-FFF2-40B4-BE49-F238E27FC236}">
                <a16:creationId xmlns:a16="http://schemas.microsoft.com/office/drawing/2014/main" id="{13353F3C-51F1-28C6-3223-378B822CB2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091" r="13818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99F969B-3AD0-BD11-110F-6A06E9AE4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431021"/>
            <a:ext cx="3666474" cy="28954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Přijeli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jsme</a:t>
            </a:r>
            <a:r>
              <a:rPr lang="en-US" sz="4800" dirty="0">
                <a:solidFill>
                  <a:schemeClr val="bg1"/>
                </a:solidFill>
              </a:rPr>
              <a:t> do </a:t>
            </a:r>
            <a:r>
              <a:rPr lang="en-US" sz="4800" dirty="0" err="1">
                <a:solidFill>
                  <a:schemeClr val="bg1"/>
                </a:solidFill>
              </a:rPr>
              <a:t>Prahy</a:t>
            </a:r>
            <a:r>
              <a:rPr lang="en-US" sz="4800" dirty="0">
                <a:solidFill>
                  <a:schemeClr val="bg1"/>
                </a:solidFill>
              </a:rPr>
              <a:t> a </a:t>
            </a:r>
            <a:r>
              <a:rPr lang="en-US" sz="4800" dirty="0" err="1">
                <a:solidFill>
                  <a:schemeClr val="bg1"/>
                </a:solidFill>
              </a:rPr>
              <a:t>šli</a:t>
            </a:r>
            <a:r>
              <a:rPr lang="en-US" sz="4800" dirty="0">
                <a:solidFill>
                  <a:schemeClr val="bg1"/>
                </a:solidFill>
              </a:rPr>
              <a:t> k </a:t>
            </a:r>
            <a:r>
              <a:rPr lang="en-US" sz="4800" dirty="0" err="1">
                <a:solidFill>
                  <a:schemeClr val="bg1"/>
                </a:solidFill>
              </a:rPr>
              <a:t>Národnímu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muzeu</a:t>
            </a:r>
            <a:r>
              <a:rPr lang="en-US" sz="4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473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5A6217C-0D01-406F-1744-2BB2DA1F7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/>
              <a:t> 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DAA16CF-70EB-24C9-0E8F-E955AF427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err="1"/>
              <a:t>Hned</a:t>
            </a:r>
            <a:r>
              <a:rPr lang="en-US" sz="2200"/>
              <a:t> </a:t>
            </a:r>
            <a:r>
              <a:rPr lang="en-US" sz="2200" err="1"/>
              <a:t>vedle</a:t>
            </a:r>
            <a:r>
              <a:rPr lang="en-US" sz="2200"/>
              <a:t> </a:t>
            </a:r>
            <a:r>
              <a:rPr lang="en-US" sz="2200" err="1"/>
              <a:t>byla</a:t>
            </a:r>
            <a:r>
              <a:rPr lang="en-US" sz="2200"/>
              <a:t> </a:t>
            </a:r>
            <a:r>
              <a:rPr lang="en-US" sz="2200" err="1"/>
              <a:t>naše</a:t>
            </a:r>
            <a:r>
              <a:rPr lang="en-US" sz="2200"/>
              <a:t> </a:t>
            </a:r>
            <a:r>
              <a:rPr lang="en-US" sz="2200" err="1"/>
              <a:t>další</a:t>
            </a:r>
            <a:r>
              <a:rPr lang="en-US" sz="2200"/>
              <a:t> </a:t>
            </a:r>
            <a:r>
              <a:rPr lang="en-US" sz="2200" err="1"/>
              <a:t>zastávka</a:t>
            </a:r>
          </a:p>
        </p:txBody>
      </p:sp>
      <p:pic>
        <p:nvPicPr>
          <p:cNvPr id="4" name="Zástupný obsah 3" descr="Obsah obrázku obloha, socha, venku, mrak&#10;&#10;Obsah generovaný pomocí AI může být nesprávný.">
            <a:extLst>
              <a:ext uri="{FF2B5EF4-FFF2-40B4-BE49-F238E27FC236}">
                <a16:creationId xmlns:a16="http://schemas.microsoft.com/office/drawing/2014/main" id="{C4037918-2E04-34F7-3977-D7AA00DD6F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25226"/>
          <a:stretch>
            <a:fillRect/>
          </a:stretch>
        </p:blipFill>
        <p:spPr>
          <a:xfrm>
            <a:off x="4615117" y="-1957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02723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71A01E8-3676-CA16-A2E5-D99D98DA6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cs-CZ" sz="380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587A03-2318-C944-6AC9-12936C409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3738896" cy="32453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err="1">
                <a:solidFill>
                  <a:schemeClr val="bg1"/>
                </a:solidFill>
              </a:rPr>
              <a:t>Mezitím</a:t>
            </a:r>
            <a:r>
              <a:rPr lang="en-US" sz="2000">
                <a:solidFill>
                  <a:schemeClr val="bg1"/>
                </a:solidFill>
              </a:rPr>
              <a:t> </a:t>
            </a:r>
            <a:r>
              <a:rPr lang="en-US" sz="2000" err="1">
                <a:solidFill>
                  <a:schemeClr val="bg1"/>
                </a:solidFill>
              </a:rPr>
              <a:t>jsme</a:t>
            </a:r>
            <a:r>
              <a:rPr lang="en-US" sz="2000">
                <a:solidFill>
                  <a:schemeClr val="bg1"/>
                </a:solidFill>
              </a:rPr>
              <a:t> </a:t>
            </a:r>
            <a:r>
              <a:rPr lang="en-US" sz="2000" err="1">
                <a:solidFill>
                  <a:schemeClr val="bg1"/>
                </a:solidFill>
              </a:rPr>
              <a:t>šli</a:t>
            </a:r>
            <a:r>
              <a:rPr lang="en-US" sz="2000">
                <a:solidFill>
                  <a:schemeClr val="bg1"/>
                </a:solidFill>
              </a:rPr>
              <a:t> a </a:t>
            </a:r>
            <a:r>
              <a:rPr lang="en-US" sz="2000" err="1">
                <a:solidFill>
                  <a:schemeClr val="bg1"/>
                </a:solidFill>
              </a:rPr>
              <a:t>fotili</a:t>
            </a:r>
            <a:r>
              <a:rPr lang="en-US" sz="2000">
                <a:solidFill>
                  <a:schemeClr val="bg1"/>
                </a:solidFill>
              </a:rPr>
              <a:t> </a:t>
            </a:r>
            <a:r>
              <a:rPr lang="en-US" sz="2000" err="1">
                <a:solidFill>
                  <a:schemeClr val="bg1"/>
                </a:solidFill>
              </a:rPr>
              <a:t>různá</a:t>
            </a:r>
            <a:r>
              <a:rPr lang="en-US" sz="2000">
                <a:solidFill>
                  <a:schemeClr val="bg1"/>
                </a:solidFill>
              </a:rPr>
              <a:t> </a:t>
            </a:r>
            <a:r>
              <a:rPr lang="en-US" sz="2000" err="1">
                <a:solidFill>
                  <a:schemeClr val="bg1"/>
                </a:solidFill>
              </a:rPr>
              <a:t>auta</a:t>
            </a:r>
            <a:r>
              <a:rPr lang="en-US" sz="2000">
                <a:solidFill>
                  <a:schemeClr val="bg1"/>
                </a:solidFill>
              </a:rPr>
              <a:t>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Zástupný obsah 3" descr="Obsah obrázku oblečení, vozidlo, Pozemní vozidlo, venku&#10;&#10;Obsah generovaný pomocí AI může být nesprávný.">
            <a:extLst>
              <a:ext uri="{FF2B5EF4-FFF2-40B4-BE49-F238E27FC236}">
                <a16:creationId xmlns:a16="http://schemas.microsoft.com/office/drawing/2014/main" id="{6ED0DCFF-FC07-9763-1C1F-1E0D826922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9232"/>
          <a:stretch>
            <a:fillRect/>
          </a:stretch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46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CD1A8E0-82C0-E333-DA6F-F841D50B0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/>
              <a:t> 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503CBA8-741C-6DF2-79B7-FA73D2233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/>
              <a:t>Po </a:t>
            </a:r>
            <a:r>
              <a:rPr lang="en-US" sz="2200" err="1"/>
              <a:t>autech</a:t>
            </a:r>
            <a:r>
              <a:rPr lang="en-US" sz="2200"/>
              <a:t> </a:t>
            </a:r>
            <a:r>
              <a:rPr lang="en-US" sz="2200" err="1"/>
              <a:t>jsme</a:t>
            </a:r>
            <a:r>
              <a:rPr lang="en-US" sz="2200"/>
              <a:t> </a:t>
            </a:r>
            <a:r>
              <a:rPr lang="en-US" sz="2200" err="1"/>
              <a:t>dorazili</a:t>
            </a:r>
            <a:r>
              <a:rPr lang="en-US" sz="2200"/>
              <a:t> k Flow building. </a:t>
            </a:r>
          </a:p>
        </p:txBody>
      </p:sp>
      <p:pic>
        <p:nvPicPr>
          <p:cNvPr id="4" name="Zástupný obsah 3" descr="Obsah obrázku budova, venku, text, strom&#10;&#10;Obsah generovaný pomocí AI může být nesprávný.">
            <a:extLst>
              <a:ext uri="{FF2B5EF4-FFF2-40B4-BE49-F238E27FC236}">
                <a16:creationId xmlns:a16="http://schemas.microsoft.com/office/drawing/2014/main" id="{080780A9-CBF7-C178-E6D8-C20ED3D46B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275" r="2497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44811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E337FC7-5DC3-858D-FD84-3DE2882F0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cs-CZ" sz="380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07F802-AEF7-FF91-57BB-1EF245808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err="1">
                <a:solidFill>
                  <a:schemeClr val="bg1"/>
                </a:solidFill>
              </a:rPr>
              <a:t>Také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nás</a:t>
            </a:r>
            <a:r>
              <a:rPr lang="en-US" sz="2000">
                <a:solidFill>
                  <a:schemeClr val="bg1"/>
                </a:solidFill>
              </a:rPr>
              <a:t> </a:t>
            </a:r>
            <a:r>
              <a:rPr lang="en-US" sz="2000" err="1">
                <a:solidFill>
                  <a:schemeClr val="bg1"/>
                </a:solidFill>
              </a:rPr>
              <a:t>napadla</a:t>
            </a:r>
            <a:r>
              <a:rPr lang="en-US" sz="2000">
                <a:solidFill>
                  <a:schemeClr val="bg1"/>
                </a:solidFill>
              </a:rPr>
              <a:t> </a:t>
            </a:r>
            <a:r>
              <a:rPr lang="en-US" sz="2000" err="1">
                <a:solidFill>
                  <a:schemeClr val="bg1"/>
                </a:solidFill>
              </a:rPr>
              <a:t>holubí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armáda</a:t>
            </a:r>
            <a:r>
              <a:rPr lang="en-US" sz="2000">
                <a:solidFill>
                  <a:schemeClr val="bg1"/>
                </a:solidFill>
              </a:rPr>
              <a:t>.</a:t>
            </a:r>
            <a:endParaRPr lang="en-US" sz="2000" err="1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Zástupný obsah 3" descr="Obsah obrázku venku, boty, strom, území&#10;&#10;Obsah generovaný pomocí AI může být nesprávný.">
            <a:extLst>
              <a:ext uri="{FF2B5EF4-FFF2-40B4-BE49-F238E27FC236}">
                <a16:creationId xmlns:a16="http://schemas.microsoft.com/office/drawing/2014/main" id="{4153DDDB-E1E8-A8E1-60F8-E614506F94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781" r="5592"/>
          <a:stretch>
            <a:fillRect/>
          </a:stretch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01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17D5A90-C5F8-4FED-26CD-23468870A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/>
              <a:t> 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9BB2EAD-EBBC-29EF-A9F9-38F3DA160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 err="1"/>
              <a:t>Mezitím</a:t>
            </a:r>
            <a:r>
              <a:rPr lang="en-US" sz="2200" dirty="0"/>
              <a:t> Karel </a:t>
            </a:r>
            <a:r>
              <a:rPr lang="en-US" sz="2200" dirty="0" err="1"/>
              <a:t>vyprávěl</a:t>
            </a:r>
            <a:r>
              <a:rPr lang="en-US" sz="2200" dirty="0"/>
              <a:t> o Janu </a:t>
            </a:r>
            <a:r>
              <a:rPr lang="en-US" sz="2200" dirty="0" err="1"/>
              <a:t>Husovi</a:t>
            </a:r>
            <a:endParaRPr lang="en-US" sz="2200" dirty="0"/>
          </a:p>
        </p:txBody>
      </p:sp>
      <p:pic>
        <p:nvPicPr>
          <p:cNvPr id="4" name="Zástupný obsah 3" descr="Obsah obrázku venku, obloha, mrak, město&#10;&#10;Obsah generovaný pomocí AI může být nesprávný.">
            <a:extLst>
              <a:ext uri="{FF2B5EF4-FFF2-40B4-BE49-F238E27FC236}">
                <a16:creationId xmlns:a16="http://schemas.microsoft.com/office/drawing/2014/main" id="{B08B7E98-117C-301F-263B-5E99ACA0DC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505" r="6268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66840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Zástupný obsah 6" descr="Obsah obrázku umění, budova, text, plaketa&#10;&#10;Obsah generovaný pomocí AI může být nesprávný.">
            <a:extLst>
              <a:ext uri="{FF2B5EF4-FFF2-40B4-BE49-F238E27FC236}">
                <a16:creationId xmlns:a16="http://schemas.microsoft.com/office/drawing/2014/main" id="{538D44AB-4F88-7079-69E6-E4D5E92187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673" r="9090" b="10392"/>
          <a:stretch>
            <a:fillRect/>
          </a:stretch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6DFC00-74F9-9A76-FB22-9C730BCC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cs-CZ" sz="28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DB97293-57A4-789C-C840-9EB0450DA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700">
                <a:solidFill>
                  <a:schemeClr val="bg1"/>
                </a:solidFill>
              </a:rPr>
              <a:t>Pak </a:t>
            </a:r>
            <a:r>
              <a:rPr lang="en-US" sz="1700" err="1">
                <a:solidFill>
                  <a:schemeClr val="bg1"/>
                </a:solidFill>
              </a:rPr>
              <a:t>jsme</a:t>
            </a:r>
            <a:r>
              <a:rPr lang="en-US" sz="1700">
                <a:solidFill>
                  <a:schemeClr val="bg1"/>
                </a:solidFill>
              </a:rPr>
              <a:t> </a:t>
            </a:r>
            <a:r>
              <a:rPr lang="en-US" sz="1700" err="1">
                <a:solidFill>
                  <a:schemeClr val="bg1"/>
                </a:solidFill>
              </a:rPr>
              <a:t>šli</a:t>
            </a:r>
            <a:r>
              <a:rPr lang="en-US" sz="1700">
                <a:solidFill>
                  <a:schemeClr val="bg1"/>
                </a:solidFill>
              </a:rPr>
              <a:t> k </a:t>
            </a:r>
            <a:r>
              <a:rPr lang="en-US" sz="1700" err="1">
                <a:solidFill>
                  <a:schemeClr val="bg1"/>
                </a:solidFill>
              </a:rPr>
              <a:t>domu</a:t>
            </a:r>
            <a:r>
              <a:rPr lang="en-US" sz="1700">
                <a:solidFill>
                  <a:schemeClr val="bg1"/>
                </a:solidFill>
              </a:rPr>
              <a:t> </a:t>
            </a:r>
            <a:r>
              <a:rPr lang="en-US" sz="1700" err="1">
                <a:solidFill>
                  <a:schemeClr val="bg1"/>
                </a:solidFill>
              </a:rPr>
              <a:t>Budovce</a:t>
            </a:r>
            <a:r>
              <a:rPr lang="en-US" sz="1700">
                <a:solidFill>
                  <a:schemeClr val="bg1"/>
                </a:solidFill>
              </a:rPr>
              <a:t> z </a:t>
            </a:r>
            <a:r>
              <a:rPr lang="en-US" sz="1700" err="1">
                <a:solidFill>
                  <a:schemeClr val="bg1"/>
                </a:solidFill>
              </a:rPr>
              <a:t>Budova</a:t>
            </a:r>
            <a:endParaRPr lang="en-US" sz="1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13721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celář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Motiv systému Office</vt:lpstr>
      <vt:lpstr>Výprava do Prahy</vt:lpstr>
      <vt:lpstr> </vt:lpstr>
      <vt:lpstr>Přijeli jsme do Prahy a šli k Národnímu muzeu.</vt:lpstr>
      <vt:lpstr> </vt:lpstr>
      <vt:lpstr> </vt:lpstr>
      <vt:lpstr> </vt:lpstr>
      <vt:lpstr> </vt:lpstr>
      <vt:lpstr> </vt:lpstr>
      <vt:lpstr> </vt:lpstr>
      <vt:lpstr> </vt:lpstr>
      <vt:lpstr> </vt:lpstr>
      <vt:lpstr>Mcdonald´s</vt:lpstr>
      <vt:lpstr>Pražský hrad</vt:lpstr>
      <vt:lpstr>Zde si Kuba S. fotil hrdličky.</vt:lpstr>
      <vt:lpstr>Filozofická fakulta v Praze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57</cp:revision>
  <dcterms:created xsi:type="dcterms:W3CDTF">2025-05-12T10:11:03Z</dcterms:created>
  <dcterms:modified xsi:type="dcterms:W3CDTF">2025-06-03T08:25:53Z</dcterms:modified>
</cp:coreProperties>
</file>