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5B0A9-0AC8-E765-159D-5FF9B0BA5AAC}" v="591" dt="2025-06-26T08:30:03.493"/>
    <p1510:client id="{9A150816-E18E-5FBF-92C1-3C0EC06621D2}" v="109" dt="2025-06-26T08:37:42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Výlet na </a:t>
            </a:r>
            <a:r>
              <a:rPr lang="cs-CZ" dirty="0" err="1"/>
              <a:t>Katlov</a:t>
            </a:r>
            <a:r>
              <a:rPr lang="cs-CZ" dirty="0"/>
              <a:t> s angličtinou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4171A-1129-71FC-EBD5-5E12D632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421602"/>
            <a:ext cx="4485861" cy="654086"/>
          </a:xfrm>
        </p:spPr>
        <p:txBody>
          <a:bodyPr anchor="b">
            <a:normAutofit/>
          </a:bodyPr>
          <a:lstStyle/>
          <a:p>
            <a:r>
              <a:rPr lang="en-US" sz="3400" dirty="0" err="1"/>
              <a:t>Další</a:t>
            </a:r>
            <a:r>
              <a:rPr lang="en-US" sz="3400" dirty="0"/>
              <a:t> </a:t>
            </a:r>
            <a:r>
              <a:rPr lang="en-US" sz="3400" dirty="0" err="1"/>
              <a:t>skupina</a:t>
            </a:r>
            <a:r>
              <a:rPr lang="en-US" sz="3400" dirty="0"/>
              <a:t> u </a:t>
            </a:r>
            <a:r>
              <a:rPr lang="en-US" sz="3400" dirty="0" err="1"/>
              <a:t>hodnoty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EAA0F5-52AA-A2D3-53C9-2C83ABB5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Tady je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skupina</a:t>
            </a:r>
            <a:r>
              <a:rPr lang="en-US" dirty="0"/>
              <a:t> u </a:t>
            </a:r>
            <a:r>
              <a:rPr lang="en-US" dirty="0" err="1"/>
              <a:t>hodnoty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E26A70-A713-ABA6-D35C-F0F15709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49" r="-2" b="6332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38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DADF-0DE7-16E6-B1C9-C1F793D9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522612"/>
            <a:ext cx="5291663" cy="596700"/>
          </a:xfrm>
        </p:spPr>
        <p:txBody>
          <a:bodyPr anchor="b">
            <a:normAutofit fontScale="90000"/>
          </a:bodyPr>
          <a:lstStyle/>
          <a:p>
            <a:r>
              <a:rPr lang="en-US" sz="4000" dirty="0" err="1"/>
              <a:t>Poslední</a:t>
            </a:r>
            <a:r>
              <a:rPr lang="en-US" sz="4000" dirty="0"/>
              <a:t> </a:t>
            </a:r>
            <a:r>
              <a:rPr lang="en-US" sz="4000" dirty="0" err="1"/>
              <a:t>skupina</a:t>
            </a:r>
            <a:r>
              <a:rPr lang="en-US" sz="4000" dirty="0"/>
              <a:t>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CF11CF-E4F2-6DB1-451B-0112DA64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3" b="1233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B02560-96F6-00A1-5D93-6F074F140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Tady </a:t>
            </a:r>
            <a:r>
              <a:rPr lang="en-US" sz="1800" dirty="0" err="1"/>
              <a:t>už</a:t>
            </a:r>
            <a:r>
              <a:rPr lang="en-US" sz="1800" dirty="0"/>
              <a:t> </a:t>
            </a:r>
            <a:r>
              <a:rPr lang="en-US" sz="1800" dirty="0" err="1"/>
              <a:t>byl</a:t>
            </a:r>
            <a:r>
              <a:rPr lang="en-US" sz="1800" dirty="0"/>
              <a:t> </a:t>
            </a:r>
            <a:r>
              <a:rPr lang="en-US" sz="1800" dirty="0" err="1"/>
              <a:t>závěr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81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B4663-1370-C8BC-136F-B5877034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550356"/>
            <a:ext cx="4368602" cy="731854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Tady </a:t>
            </a:r>
            <a:r>
              <a:rPr lang="en-US" sz="5400" dirty="0" err="1"/>
              <a:t>jsou</a:t>
            </a:r>
            <a:r>
              <a:rPr lang="en-US" sz="5400" dirty="0"/>
              <a:t> </a:t>
            </a:r>
            <a:r>
              <a:rPr lang="en-US" sz="5400" dirty="0" err="1"/>
              <a:t>hotové</a:t>
            </a:r>
            <a:r>
              <a:rPr lang="en-US" sz="5400" dirty="0"/>
              <a:t> </a:t>
            </a:r>
            <a:r>
              <a:rPr lang="en-US" sz="5400" dirty="0" err="1"/>
              <a:t>věci</a:t>
            </a:r>
            <a:r>
              <a:rPr lang="en-US" sz="5400" dirty="0"/>
              <a:t> 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4BB4B2-E4E4-BCD8-6405-6447E4654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Tady </a:t>
            </a:r>
            <a:r>
              <a:rPr lang="en-US" sz="2200" dirty="0" err="1"/>
              <a:t>už</a:t>
            </a:r>
            <a:r>
              <a:rPr lang="en-US" sz="2200" dirty="0"/>
              <a:t> </a:t>
            </a:r>
            <a:r>
              <a:rPr lang="en-US" sz="2200" dirty="0" err="1"/>
              <a:t>jsou</a:t>
            </a:r>
            <a:r>
              <a:rPr lang="en-US" sz="2200" dirty="0"/>
              <a:t> </a:t>
            </a:r>
            <a:r>
              <a:rPr lang="en-US" sz="2200" dirty="0" err="1"/>
              <a:t>hotové</a:t>
            </a:r>
            <a:r>
              <a:rPr lang="en-US" sz="2200" dirty="0"/>
              <a:t> </a:t>
            </a:r>
            <a:r>
              <a:rPr lang="en-US" sz="2200" dirty="0" err="1"/>
              <a:t>výtvory</a:t>
            </a:r>
            <a:r>
              <a:rPr lang="en-US" sz="22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FD65BA-CDA1-8F28-4B10-0051EBF8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4" r="3217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016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EBF23-17BD-0194-DC1C-6B32A229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90977"/>
            <a:ext cx="4368602" cy="927748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Katlov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240118-F164-6EEC-CD1C-E098BD756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Katlově</a:t>
            </a:r>
            <a:r>
              <a:rPr lang="en-US" dirty="0"/>
              <a:t> </a:t>
            </a:r>
            <a:r>
              <a:rPr lang="en-US" dirty="0" err="1"/>
              <a:t>dne</a:t>
            </a:r>
            <a:r>
              <a:rPr lang="en-US" dirty="0"/>
              <a:t> 25.6 2025.</a:t>
            </a:r>
          </a:p>
          <a:p>
            <a:pPr marL="0" indent="0">
              <a:buNone/>
            </a:pPr>
            <a:r>
              <a:rPr lang="en-US" dirty="0" err="1"/>
              <a:t>Povídali</a:t>
            </a:r>
            <a:r>
              <a:rPr lang="en-US" dirty="0"/>
              <a:t> 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 o </a:t>
            </a:r>
            <a:r>
              <a:rPr lang="en-US" dirty="0" err="1"/>
              <a:t>pravidlech</a:t>
            </a:r>
            <a:r>
              <a:rPr lang="en-US" dirty="0"/>
              <a:t> a </a:t>
            </a:r>
            <a:r>
              <a:rPr lang="en-US" dirty="0" err="1"/>
              <a:t>tak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173F4B-A4FE-1CEF-C1E0-2C66AE5C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99" r="-1" b="2052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718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26A37-33E5-52EE-2F2D-F6FD269D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67090"/>
            <a:ext cx="4368602" cy="915120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příprava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39BF96-E8C9-F143-6785-E91ADA2B2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Paní</a:t>
            </a:r>
            <a:r>
              <a:rPr lang="en-US" sz="2200" dirty="0"/>
              <a:t> </a:t>
            </a:r>
            <a:r>
              <a:rPr lang="en-US" sz="2200" dirty="0" err="1"/>
              <a:t>učitelky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pro </a:t>
            </a:r>
            <a:r>
              <a:rPr lang="en-US" sz="2200" dirty="0" err="1"/>
              <a:t>nás</a:t>
            </a:r>
            <a:r>
              <a:rPr lang="en-US" sz="2200" dirty="0"/>
              <a:t> </a:t>
            </a:r>
            <a:r>
              <a:rPr lang="en-US" sz="2200" dirty="0" err="1"/>
              <a:t>připravily</a:t>
            </a:r>
            <a:r>
              <a:rPr lang="en-US" sz="2200" dirty="0"/>
              <a:t> </a:t>
            </a:r>
          </a:p>
          <a:p>
            <a:pPr marL="0" indent="0">
              <a:buNone/>
            </a:pPr>
            <a:r>
              <a:rPr lang="en-US" sz="2200" dirty="0" err="1"/>
              <a:t>otázky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1914E1-1DB1-8CF6-5185-056E960F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522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205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3B2E6-9FD9-95D4-EAE4-AD4C33F1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28508"/>
            <a:ext cx="4368602" cy="953702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Paní</a:t>
            </a:r>
            <a:r>
              <a:rPr lang="en-US" sz="5400" dirty="0"/>
              <a:t> </a:t>
            </a:r>
            <a:r>
              <a:rPr lang="en-US" sz="5400" dirty="0" err="1"/>
              <a:t>učitelky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0357A-2426-0660-985E-14124CDC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Malé </a:t>
            </a:r>
            <a:r>
              <a:rPr lang="en-US" sz="2200" dirty="0" err="1"/>
              <a:t>posvačení</a:t>
            </a:r>
            <a:r>
              <a:rPr lang="en-US" sz="2200" dirty="0"/>
              <a:t> a </a:t>
            </a:r>
            <a:r>
              <a:rPr lang="en-US" sz="2200" dirty="0" err="1"/>
              <a:t>pak</a:t>
            </a:r>
            <a:r>
              <a:rPr lang="en-US" sz="2200" dirty="0"/>
              <a:t> </a:t>
            </a:r>
            <a:r>
              <a:rPr lang="en-US" sz="2200" dirty="0" err="1"/>
              <a:t>hurá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věc</a:t>
            </a:r>
            <a:r>
              <a:rPr lang="en-US" sz="22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94502A-BD74-5A9A-D0A7-CEB18460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r="-1" b="1202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144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F316-B846-8A96-EA90-67F92B20D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807880" cy="1330839"/>
          </a:xfrm>
        </p:spPr>
        <p:txBody>
          <a:bodyPr>
            <a:normAutofit/>
          </a:bodyPr>
          <a:lstStyle/>
          <a:p>
            <a:r>
              <a:rPr lang="en-US" dirty="0" err="1"/>
              <a:t>Děti</a:t>
            </a:r>
            <a:r>
              <a:rPr lang="en-US" dirty="0"/>
              <a:t> a </a:t>
            </a:r>
            <a:r>
              <a:rPr lang="en-US" dirty="0" err="1"/>
              <a:t>svačina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DE3C2A4D-32C9-DD42-4648-8D255595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Děti</a:t>
            </a:r>
            <a:r>
              <a:rPr lang="en-US" sz="2000" dirty="0"/>
              <a:t> </a:t>
            </a:r>
            <a:r>
              <a:rPr lang="en-US" sz="2000" dirty="0" err="1"/>
              <a:t>svačily</a:t>
            </a:r>
            <a:r>
              <a:rPr lang="en-US" sz="2000" dirty="0"/>
              <a:t> a </a:t>
            </a:r>
            <a:r>
              <a:rPr lang="en-US" sz="2000" dirty="0" err="1"/>
              <a:t>svačily</a:t>
            </a:r>
            <a:r>
              <a:rPr lang="en-US" sz="2000" dirty="0"/>
              <a:t> a </a:t>
            </a:r>
            <a:r>
              <a:rPr lang="en-US" sz="2000" dirty="0" err="1"/>
              <a:t>pak</a:t>
            </a:r>
            <a:r>
              <a:rPr lang="en-US" sz="2000" dirty="0"/>
              <a:t> se </a:t>
            </a:r>
            <a:r>
              <a:rPr lang="en-US" sz="2000" dirty="0" err="1"/>
              <a:t>najedly</a:t>
            </a:r>
            <a:r>
              <a:rPr lang="en-US" sz="2000" dirty="0"/>
              <a:t>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0CF75B-9E82-87B8-36D6-0F1C9A6D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81"/>
          <a:stretch>
            <a:fillRect/>
          </a:stretch>
        </p:blipFill>
        <p:spPr>
          <a:xfrm>
            <a:off x="4928897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503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2AD3E-BC48-D7F0-C684-5482BDE4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242871"/>
            <a:ext cx="3822189" cy="1022166"/>
          </a:xfrm>
        </p:spPr>
        <p:txBody>
          <a:bodyPr>
            <a:normAutofit/>
          </a:bodyPr>
          <a:lstStyle/>
          <a:p>
            <a:r>
              <a:rPr lang="en-US" sz="4000" dirty="0" err="1"/>
              <a:t>Řešení</a:t>
            </a:r>
            <a:r>
              <a:rPr lang="en-US" sz="4000" dirty="0"/>
              <a:t>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6649CB-0565-BEDE-2DF5-018C3771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" r="-1" b="25754"/>
          <a:stretch>
            <a:fillRect/>
          </a:stretch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333D09-01D1-4318-7A87-A5FC5282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Děti</a:t>
            </a:r>
            <a:r>
              <a:rPr lang="en-US" sz="2000" dirty="0"/>
              <a:t> </a:t>
            </a:r>
            <a:r>
              <a:rPr lang="en-US" sz="2000" dirty="0" err="1"/>
              <a:t>spojily</a:t>
            </a:r>
            <a:r>
              <a:rPr lang="en-US" sz="2000" dirty="0"/>
              <a:t> </a:t>
            </a:r>
            <a:r>
              <a:rPr lang="en-US" sz="2000" dirty="0" err="1"/>
              <a:t>skupiny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4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AB4A44-32BC-B19E-AC59-E95C6927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45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4" name="Content Placeholder 20">
            <a:extLst>
              <a:ext uri="{FF2B5EF4-FFF2-40B4-BE49-F238E27FC236}">
                <a16:creationId xmlns:a16="http://schemas.microsoft.com/office/drawing/2014/main" id="{D2734885-DBA9-28D9-5425-7348D1852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Děti</a:t>
            </a:r>
            <a:r>
              <a:rPr lang="en-US" sz="1800" dirty="0"/>
              <a:t> </a:t>
            </a:r>
            <a:r>
              <a:rPr lang="en-US" sz="1800" dirty="0" err="1"/>
              <a:t>tady</a:t>
            </a:r>
            <a:r>
              <a:rPr lang="en-US" sz="1800" dirty="0"/>
              <a:t> </a:t>
            </a:r>
            <a:r>
              <a:rPr lang="en-US" sz="1800" dirty="0" err="1"/>
              <a:t>řesí</a:t>
            </a:r>
            <a:r>
              <a:rPr lang="cs-CZ" sz="1800" dirty="0"/>
              <a:t>,</a:t>
            </a:r>
            <a:r>
              <a:rPr lang="en-US" sz="1800" dirty="0"/>
              <a:t> </a:t>
            </a:r>
            <a:r>
              <a:rPr lang="cs-CZ" sz="1800" dirty="0"/>
              <a:t>c</a:t>
            </a:r>
            <a:r>
              <a:rPr lang="en-US" sz="1800" dirty="0"/>
              <a:t>o </a:t>
            </a:r>
            <a:r>
              <a:rPr lang="en-US" sz="1800" dirty="0" err="1"/>
              <a:t>změnit</a:t>
            </a:r>
            <a:r>
              <a:rPr lang="en-US" sz="1800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sz="1800" dirty="0" err="1"/>
              <a:t>Např</a:t>
            </a:r>
            <a:r>
              <a:rPr lang="en-US" sz="1800" dirty="0"/>
              <a:t>: </a:t>
            </a:r>
            <a:r>
              <a:rPr lang="en-US" sz="1800" dirty="0" err="1"/>
              <a:t>začínat</a:t>
            </a:r>
            <a:r>
              <a:rPr lang="en-US" sz="1800" dirty="0"/>
              <a:t> </a:t>
            </a:r>
            <a:r>
              <a:rPr lang="en-US" sz="1800" dirty="0" err="1"/>
              <a:t>výuku</a:t>
            </a:r>
            <a:r>
              <a:rPr lang="en-US" sz="1800" dirty="0"/>
              <a:t> </a:t>
            </a:r>
            <a:r>
              <a:rPr lang="en-US" sz="1800" dirty="0" err="1"/>
              <a:t>později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93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F67DE-EF6E-5D45-25A3-C6AF8A8D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22407"/>
            <a:ext cx="4368602" cy="1059803"/>
          </a:xfrm>
        </p:spPr>
        <p:txBody>
          <a:bodyPr anchor="b">
            <a:normAutofit/>
          </a:bodyPr>
          <a:lstStyle/>
          <a:p>
            <a:r>
              <a:rPr lang="en-US" sz="5400" dirty="0"/>
              <a:t>Radost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01F019-5C9C-8A66-C594-C63000E40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Tady </a:t>
            </a:r>
            <a:r>
              <a:rPr lang="en-US" sz="2200" dirty="0" err="1"/>
              <a:t>děti</a:t>
            </a:r>
            <a:r>
              <a:rPr lang="en-US" sz="2200" dirty="0"/>
              <a:t> </a:t>
            </a:r>
            <a:r>
              <a:rPr lang="en-US" sz="2200" dirty="0" err="1"/>
              <a:t>říkaly</a:t>
            </a:r>
            <a:r>
              <a:rPr lang="cs-CZ" sz="2200" dirty="0"/>
              <a:t>,</a:t>
            </a:r>
            <a:r>
              <a:rPr lang="en-US" sz="2200" dirty="0"/>
              <a:t> co by </a:t>
            </a:r>
            <a:r>
              <a:rPr lang="en-US" sz="2200" dirty="0" err="1"/>
              <a:t>jim</a:t>
            </a:r>
            <a:r>
              <a:rPr lang="en-US" sz="2200" dirty="0"/>
              <a:t> </a:t>
            </a:r>
            <a:r>
              <a:rPr lang="en-US" sz="2200" dirty="0" err="1"/>
              <a:t>udělalo</a:t>
            </a:r>
            <a:r>
              <a:rPr lang="en-US" sz="2200" dirty="0"/>
              <a:t> </a:t>
            </a:r>
            <a:r>
              <a:rPr lang="en-US" sz="2200" dirty="0" err="1"/>
              <a:t>radost</a:t>
            </a:r>
            <a:r>
              <a:rPr lang="en-US" sz="22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C4BE3A-C30B-A718-2776-0E41C90B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39" r="-1" b="1548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751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1899-C830-F914-24FB-56994D9E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397220"/>
            <a:ext cx="5291663" cy="722092"/>
          </a:xfrm>
        </p:spPr>
        <p:txBody>
          <a:bodyPr anchor="b">
            <a:normAutofit/>
          </a:bodyPr>
          <a:lstStyle/>
          <a:p>
            <a:r>
              <a:rPr lang="en-US" sz="4000" dirty="0" err="1"/>
              <a:t>Hodnoty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455D65-60A8-88CA-F011-D34495A8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45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85E38F-6933-0872-352B-D4521EE9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Hodnoty</a:t>
            </a:r>
            <a:r>
              <a:rPr lang="en-US" sz="1800" dirty="0"/>
              <a:t> v </a:t>
            </a:r>
            <a:r>
              <a:rPr lang="en-US" sz="1800" dirty="0" err="1"/>
              <a:t>tomto</a:t>
            </a:r>
            <a:r>
              <a:rPr lang="en-US" sz="1800" dirty="0"/>
              <a:t> </a:t>
            </a:r>
            <a:r>
              <a:rPr lang="en-US" sz="1800" dirty="0" err="1"/>
              <a:t>případě</a:t>
            </a:r>
            <a:r>
              <a:rPr lang="en-US" sz="1800" dirty="0"/>
              <a:t> </a:t>
            </a:r>
            <a:r>
              <a:rPr lang="en-US" sz="1800" dirty="0" err="1"/>
              <a:t>znamenalo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například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máš</a:t>
            </a:r>
            <a:r>
              <a:rPr lang="en-US" sz="1800" dirty="0"/>
              <a:t> </a:t>
            </a:r>
            <a:r>
              <a:rPr lang="en-US" sz="1800" dirty="0" err="1"/>
              <a:t>kamaráda</a:t>
            </a:r>
            <a:r>
              <a:rPr lang="en-US" sz="1800" dirty="0"/>
              <a:t> </a:t>
            </a:r>
            <a:r>
              <a:rPr lang="en-US" sz="1800" dirty="0" err="1"/>
              <a:t>zdarma</a:t>
            </a:r>
            <a:r>
              <a:rPr lang="en-US" sz="1800" dirty="0"/>
              <a:t>, ale </a:t>
            </a:r>
            <a:r>
              <a:rPr lang="en-US" sz="1800" dirty="0" err="1"/>
              <a:t>má</a:t>
            </a:r>
            <a:r>
              <a:rPr lang="en-US" sz="1800" dirty="0"/>
              <a:t> </a:t>
            </a:r>
            <a:r>
              <a:rPr lang="en-US" sz="1800" dirty="0" err="1"/>
              <a:t>nějakou</a:t>
            </a:r>
            <a:r>
              <a:rPr lang="en-US" sz="1800" dirty="0"/>
              <a:t> </a:t>
            </a:r>
            <a:r>
              <a:rPr lang="en-US" sz="1800" dirty="0" err="1"/>
              <a:t>hodnotu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130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131</Words>
  <Application>Microsoft Office PowerPoint</Application>
  <PresentationFormat>Širokoúhlá obrazovka</PresentationFormat>
  <Paragraphs>25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Motiv systému Office</vt:lpstr>
      <vt:lpstr>Výlet na Katlov s angličtinou</vt:lpstr>
      <vt:lpstr>Katlov</vt:lpstr>
      <vt:lpstr>příprava</vt:lpstr>
      <vt:lpstr>Paní učitelky</vt:lpstr>
      <vt:lpstr>Děti a svačina</vt:lpstr>
      <vt:lpstr>Řešení </vt:lpstr>
      <vt:lpstr>Prezentace aplikace PowerPoint</vt:lpstr>
      <vt:lpstr>Radost</vt:lpstr>
      <vt:lpstr>Hodnoty</vt:lpstr>
      <vt:lpstr>Další skupina u hodnoty</vt:lpstr>
      <vt:lpstr>Poslední skupina </vt:lpstr>
      <vt:lpstr>Tady jsou hotové věci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Dana Zoubková</cp:lastModifiedBy>
  <cp:revision>227</cp:revision>
  <dcterms:created xsi:type="dcterms:W3CDTF">2025-06-26T07:56:20Z</dcterms:created>
  <dcterms:modified xsi:type="dcterms:W3CDTF">2025-06-26T10:04:17Z</dcterms:modified>
</cp:coreProperties>
</file>